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0" r:id="rId2"/>
    <p:sldId id="279" r:id="rId3"/>
    <p:sldId id="310" r:id="rId4"/>
    <p:sldId id="320" r:id="rId5"/>
    <p:sldId id="311" r:id="rId6"/>
    <p:sldId id="307" r:id="rId7"/>
    <p:sldId id="314" r:id="rId8"/>
    <p:sldId id="308" r:id="rId9"/>
    <p:sldId id="309" r:id="rId10"/>
    <p:sldId id="312" r:id="rId11"/>
    <p:sldId id="315" r:id="rId12"/>
    <p:sldId id="316" r:id="rId13"/>
    <p:sldId id="317" r:id="rId14"/>
    <p:sldId id="313" r:id="rId15"/>
    <p:sldId id="271" r:id="rId16"/>
    <p:sldId id="298" r:id="rId17"/>
    <p:sldId id="291" r:id="rId18"/>
    <p:sldId id="299" r:id="rId19"/>
    <p:sldId id="300" r:id="rId20"/>
    <p:sldId id="295" r:id="rId21"/>
    <p:sldId id="272" r:id="rId22"/>
    <p:sldId id="268" r:id="rId23"/>
    <p:sldId id="259" r:id="rId24"/>
    <p:sldId id="319" r:id="rId25"/>
    <p:sldId id="318" r:id="rId26"/>
    <p:sldId id="273" r:id="rId27"/>
    <p:sldId id="301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3" autoAdjust="0"/>
    <p:restoredTop sz="86410" autoAdjust="0"/>
  </p:normalViewPr>
  <p:slideViewPr>
    <p:cSldViewPr snapToGrid="0">
      <p:cViewPr varScale="1">
        <p:scale>
          <a:sx n="63" d="100"/>
          <a:sy n="63" d="100"/>
        </p:scale>
        <p:origin x="762" y="72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C6A98-E4D6-43C3-89F0-0C6A6BEA4C9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5A9DA-7CD5-493C-B846-E3076A71EF46}">
      <dgm:prSet phldrT="[Text]"/>
      <dgm:spPr/>
      <dgm:t>
        <a:bodyPr/>
        <a:lstStyle/>
        <a:p>
          <a:r>
            <a:rPr lang="en-US" dirty="0" smtClean="0"/>
            <a:t>Initiation </a:t>
          </a:r>
          <a:r>
            <a:rPr lang="en-US" smtClean="0"/>
            <a:t>(fish-on)</a:t>
          </a:r>
          <a:endParaRPr lang="en-US" dirty="0"/>
        </a:p>
      </dgm:t>
    </dgm:pt>
    <dgm:pt modelId="{D555B4A1-F464-4FB3-8C21-38E2F6B09EF2}" type="parTrans" cxnId="{5BD2304F-920A-421E-96F7-86C0D2C21FA8}">
      <dgm:prSet/>
      <dgm:spPr/>
      <dgm:t>
        <a:bodyPr/>
        <a:lstStyle/>
        <a:p>
          <a:endParaRPr lang="en-US"/>
        </a:p>
      </dgm:t>
    </dgm:pt>
    <dgm:pt modelId="{33954767-3790-46F1-96DA-367AAAF6B28B}" type="sibTrans" cxnId="{5BD2304F-920A-421E-96F7-86C0D2C21FA8}">
      <dgm:prSet/>
      <dgm:spPr/>
      <dgm:t>
        <a:bodyPr/>
        <a:lstStyle/>
        <a:p>
          <a:endParaRPr lang="en-US"/>
        </a:p>
      </dgm:t>
    </dgm:pt>
    <dgm:pt modelId="{B8DDE9F1-3811-4706-A554-70356035940F}">
      <dgm:prSet phldrT="[Text]"/>
      <dgm:spPr/>
      <dgm:t>
        <a:bodyPr/>
        <a:lstStyle/>
        <a:p>
          <a:r>
            <a:rPr lang="en-US" dirty="0" smtClean="0"/>
            <a:t>Find common ground</a:t>
          </a:r>
          <a:endParaRPr lang="en-US" dirty="0"/>
        </a:p>
      </dgm:t>
    </dgm:pt>
    <dgm:pt modelId="{96C245A8-7E62-4075-99A6-3756232FE87E}" type="parTrans" cxnId="{1681E3EB-2DBB-4E68-B1BE-4F883873ED6E}">
      <dgm:prSet/>
      <dgm:spPr/>
      <dgm:t>
        <a:bodyPr/>
        <a:lstStyle/>
        <a:p>
          <a:endParaRPr lang="en-US"/>
        </a:p>
      </dgm:t>
    </dgm:pt>
    <dgm:pt modelId="{48B0B068-C7A5-4C31-9CE9-FEB64C785413}" type="sibTrans" cxnId="{1681E3EB-2DBB-4E68-B1BE-4F883873ED6E}">
      <dgm:prSet/>
      <dgm:spPr/>
      <dgm:t>
        <a:bodyPr/>
        <a:lstStyle/>
        <a:p>
          <a:endParaRPr lang="en-US"/>
        </a:p>
      </dgm:t>
    </dgm:pt>
    <dgm:pt modelId="{0B747444-40A3-4168-A593-53EF565E0BA8}">
      <dgm:prSet phldrT="[Text]"/>
      <dgm:spPr/>
      <dgm:t>
        <a:bodyPr/>
        <a:lstStyle/>
        <a:p>
          <a:r>
            <a:rPr lang="en-US" dirty="0" smtClean="0"/>
            <a:t>Engaging Q&amp;A</a:t>
          </a:r>
          <a:endParaRPr lang="en-US" dirty="0"/>
        </a:p>
      </dgm:t>
    </dgm:pt>
    <dgm:pt modelId="{12827E01-20F6-461E-904B-0B3E20BE109F}" type="parTrans" cxnId="{4A23A871-F0A2-428F-8CC2-8C36C2F2949B}">
      <dgm:prSet/>
      <dgm:spPr/>
      <dgm:t>
        <a:bodyPr/>
        <a:lstStyle/>
        <a:p>
          <a:endParaRPr lang="en-US"/>
        </a:p>
      </dgm:t>
    </dgm:pt>
    <dgm:pt modelId="{724D1914-609C-46F3-BBC4-20BFC4CB368F}" type="sibTrans" cxnId="{4A23A871-F0A2-428F-8CC2-8C36C2F2949B}">
      <dgm:prSet/>
      <dgm:spPr/>
      <dgm:t>
        <a:bodyPr/>
        <a:lstStyle/>
        <a:p>
          <a:endParaRPr lang="en-US"/>
        </a:p>
      </dgm:t>
    </dgm:pt>
    <dgm:pt modelId="{A849E7C7-11EB-44E1-9D0A-D47B18AFB733}">
      <dgm:prSet phldrT="[Text]"/>
      <dgm:spPr/>
      <dgm:t>
        <a:bodyPr/>
        <a:lstStyle/>
        <a:p>
          <a:r>
            <a:rPr lang="en-US" dirty="0" smtClean="0"/>
            <a:t>MOU / Demo</a:t>
          </a:r>
          <a:endParaRPr lang="en-US" dirty="0"/>
        </a:p>
      </dgm:t>
    </dgm:pt>
    <dgm:pt modelId="{478FA0E7-96DC-46F3-B9DF-35CE5981AB18}" type="parTrans" cxnId="{CD0668E2-BE42-4BC0-86EA-99D75BB2C645}">
      <dgm:prSet/>
      <dgm:spPr/>
      <dgm:t>
        <a:bodyPr/>
        <a:lstStyle/>
        <a:p>
          <a:endParaRPr lang="en-US"/>
        </a:p>
      </dgm:t>
    </dgm:pt>
    <dgm:pt modelId="{E4493F1B-972C-4496-AB77-1A5035059AA4}" type="sibTrans" cxnId="{CD0668E2-BE42-4BC0-86EA-99D75BB2C645}">
      <dgm:prSet/>
      <dgm:spPr/>
      <dgm:t>
        <a:bodyPr/>
        <a:lstStyle/>
        <a:p>
          <a:endParaRPr lang="en-US"/>
        </a:p>
      </dgm:t>
    </dgm:pt>
    <dgm:pt modelId="{4FC5663E-9A06-4383-A528-78F71A69C797}">
      <dgm:prSet phldrT="[Text]"/>
      <dgm:spPr/>
      <dgm:t>
        <a:bodyPr/>
        <a:lstStyle/>
        <a:p>
          <a:r>
            <a:rPr lang="en-US" dirty="0" smtClean="0"/>
            <a:t>Active Project</a:t>
          </a:r>
          <a:endParaRPr lang="en-US" dirty="0"/>
        </a:p>
      </dgm:t>
    </dgm:pt>
    <dgm:pt modelId="{87A723C1-A7EB-48C2-961A-7169807670CF}" type="parTrans" cxnId="{300EF51D-577D-46DE-89FB-8379654EFAA7}">
      <dgm:prSet/>
      <dgm:spPr/>
      <dgm:t>
        <a:bodyPr/>
        <a:lstStyle/>
        <a:p>
          <a:endParaRPr lang="en-US"/>
        </a:p>
      </dgm:t>
    </dgm:pt>
    <dgm:pt modelId="{C7E2BA00-D434-4EE3-8C6A-A8987CF5148F}" type="sibTrans" cxnId="{300EF51D-577D-46DE-89FB-8379654EFAA7}">
      <dgm:prSet/>
      <dgm:spPr/>
      <dgm:t>
        <a:bodyPr/>
        <a:lstStyle/>
        <a:p>
          <a:endParaRPr lang="en-US"/>
        </a:p>
      </dgm:t>
    </dgm:pt>
    <dgm:pt modelId="{8B9CBFE6-991C-45A3-8AE4-11FC9111736E}">
      <dgm:prSet phldrT="[Text]"/>
      <dgm:spPr/>
      <dgm:t>
        <a:bodyPr/>
        <a:lstStyle/>
        <a:p>
          <a:r>
            <a:rPr lang="en-US" dirty="0" smtClean="0"/>
            <a:t>Introductory Call</a:t>
          </a:r>
          <a:endParaRPr lang="en-US" dirty="0"/>
        </a:p>
      </dgm:t>
    </dgm:pt>
    <dgm:pt modelId="{9B1B021A-8AD6-494C-98F5-1CFFE755D207}" type="parTrans" cxnId="{A6E9CD57-5407-485C-B90E-C1519C9C5727}">
      <dgm:prSet/>
      <dgm:spPr/>
      <dgm:t>
        <a:bodyPr/>
        <a:lstStyle/>
        <a:p>
          <a:endParaRPr lang="en-US"/>
        </a:p>
      </dgm:t>
    </dgm:pt>
    <dgm:pt modelId="{1BA87A72-CBDA-4250-AD43-89B405193C50}" type="sibTrans" cxnId="{A6E9CD57-5407-485C-B90E-C1519C9C5727}">
      <dgm:prSet/>
      <dgm:spPr/>
      <dgm:t>
        <a:bodyPr/>
        <a:lstStyle/>
        <a:p>
          <a:endParaRPr lang="en-US"/>
        </a:p>
      </dgm:t>
    </dgm:pt>
    <dgm:pt modelId="{EE466028-6C25-4B6F-880B-327C4F6A1BBB}">
      <dgm:prSet phldrT="[Text]"/>
      <dgm:spPr/>
      <dgm:t>
        <a:bodyPr/>
        <a:lstStyle/>
        <a:p>
          <a:r>
            <a:rPr lang="en-US" dirty="0" smtClean="0"/>
            <a:t>Tech</a:t>
          </a:r>
          <a:endParaRPr lang="en-US" dirty="0"/>
        </a:p>
      </dgm:t>
    </dgm:pt>
    <dgm:pt modelId="{4B0D1C67-7D41-4B69-B73E-44981870F91E}" type="parTrans" cxnId="{16A6BFBE-6852-475A-B6DB-9C01B458D74C}">
      <dgm:prSet/>
      <dgm:spPr/>
      <dgm:t>
        <a:bodyPr/>
        <a:lstStyle/>
        <a:p>
          <a:endParaRPr lang="en-US"/>
        </a:p>
      </dgm:t>
    </dgm:pt>
    <dgm:pt modelId="{28B4FD8C-639D-4799-8091-3078ABBEC5DD}" type="sibTrans" cxnId="{16A6BFBE-6852-475A-B6DB-9C01B458D74C}">
      <dgm:prSet/>
      <dgm:spPr/>
      <dgm:t>
        <a:bodyPr/>
        <a:lstStyle/>
        <a:p>
          <a:endParaRPr lang="en-US"/>
        </a:p>
      </dgm:t>
    </dgm:pt>
    <dgm:pt modelId="{3804AA1F-B6A0-49FB-A72D-DA1928A36461}">
      <dgm:prSet phldrT="[Text]"/>
      <dgm:spPr/>
      <dgm:t>
        <a:bodyPr/>
        <a:lstStyle/>
        <a:p>
          <a:r>
            <a:rPr lang="en-US" dirty="0" smtClean="0"/>
            <a:t>Social cause</a:t>
          </a:r>
          <a:endParaRPr lang="en-US" dirty="0"/>
        </a:p>
      </dgm:t>
    </dgm:pt>
    <dgm:pt modelId="{F0E86C6D-2EA0-4E7F-B39E-9FE0EC2225D8}" type="parTrans" cxnId="{3A629F4B-3A9E-4B80-9D18-40377E736C20}">
      <dgm:prSet/>
      <dgm:spPr/>
      <dgm:t>
        <a:bodyPr/>
        <a:lstStyle/>
        <a:p>
          <a:endParaRPr lang="en-US"/>
        </a:p>
      </dgm:t>
    </dgm:pt>
    <dgm:pt modelId="{1A8CB2C2-AB8A-44F7-8F03-D8EBE2538F91}" type="sibTrans" cxnId="{3A629F4B-3A9E-4B80-9D18-40377E736C20}">
      <dgm:prSet/>
      <dgm:spPr/>
      <dgm:t>
        <a:bodyPr/>
        <a:lstStyle/>
        <a:p>
          <a:endParaRPr lang="en-US"/>
        </a:p>
      </dgm:t>
    </dgm:pt>
    <dgm:pt modelId="{99AD02BA-3F0F-4A61-92E6-70A11A82943A}">
      <dgm:prSet phldrT="[Text]"/>
      <dgm:spPr/>
      <dgm:t>
        <a:bodyPr/>
        <a:lstStyle/>
        <a:p>
          <a:r>
            <a:rPr lang="en-US" dirty="0" smtClean="0"/>
            <a:t>Age</a:t>
          </a:r>
          <a:endParaRPr lang="en-US" dirty="0"/>
        </a:p>
      </dgm:t>
    </dgm:pt>
    <dgm:pt modelId="{23E115EC-E63C-4DE1-A95E-517F43D54F57}" type="parTrans" cxnId="{93A3D357-5A6A-4A9F-89F9-4E1438BC1244}">
      <dgm:prSet/>
      <dgm:spPr/>
      <dgm:t>
        <a:bodyPr/>
        <a:lstStyle/>
        <a:p>
          <a:endParaRPr lang="en-US"/>
        </a:p>
      </dgm:t>
    </dgm:pt>
    <dgm:pt modelId="{32D69C16-965C-4F71-A1AD-AC72A45D16D3}" type="sibTrans" cxnId="{93A3D357-5A6A-4A9F-89F9-4E1438BC1244}">
      <dgm:prSet/>
      <dgm:spPr/>
      <dgm:t>
        <a:bodyPr/>
        <a:lstStyle/>
        <a:p>
          <a:endParaRPr lang="en-US"/>
        </a:p>
      </dgm:t>
    </dgm:pt>
    <dgm:pt modelId="{90FA5F1C-61F6-4315-BC07-D1C5DD45878B}">
      <dgm:prSet phldrT="[Text]"/>
      <dgm:spPr/>
      <dgm:t>
        <a:bodyPr/>
        <a:lstStyle/>
        <a:p>
          <a:r>
            <a:rPr lang="en-US" dirty="0" smtClean="0"/>
            <a:t>University/Ed</a:t>
          </a:r>
          <a:endParaRPr lang="en-US" dirty="0"/>
        </a:p>
      </dgm:t>
    </dgm:pt>
    <dgm:pt modelId="{38E655BB-4636-4CB3-BA22-58307CBC8025}" type="parTrans" cxnId="{DAE90932-FF76-4242-A53A-655D77FA5ED3}">
      <dgm:prSet/>
      <dgm:spPr/>
      <dgm:t>
        <a:bodyPr/>
        <a:lstStyle/>
        <a:p>
          <a:endParaRPr lang="en-US"/>
        </a:p>
      </dgm:t>
    </dgm:pt>
    <dgm:pt modelId="{DCC41D87-786D-47B8-A00E-529A2DDCDB4A}" type="sibTrans" cxnId="{DAE90932-FF76-4242-A53A-655D77FA5ED3}">
      <dgm:prSet/>
      <dgm:spPr/>
      <dgm:t>
        <a:bodyPr/>
        <a:lstStyle/>
        <a:p>
          <a:endParaRPr lang="en-US"/>
        </a:p>
      </dgm:t>
    </dgm:pt>
    <dgm:pt modelId="{BF50573A-CAA5-44B3-9B0A-D2EF064181B7}">
      <dgm:prSet phldrT="[Text]"/>
      <dgm:spPr/>
      <dgm:t>
        <a:bodyPr/>
        <a:lstStyle/>
        <a:p>
          <a:r>
            <a:rPr lang="en-US" dirty="0" smtClean="0"/>
            <a:t>Work / Industries</a:t>
          </a:r>
          <a:endParaRPr lang="en-US" dirty="0"/>
        </a:p>
      </dgm:t>
    </dgm:pt>
    <dgm:pt modelId="{35B7E293-C864-4EE2-9E46-9CEB87042234}" type="parTrans" cxnId="{6AC6F913-7730-4836-9123-91853C56BFBB}">
      <dgm:prSet/>
      <dgm:spPr/>
      <dgm:t>
        <a:bodyPr/>
        <a:lstStyle/>
        <a:p>
          <a:endParaRPr lang="en-US"/>
        </a:p>
      </dgm:t>
    </dgm:pt>
    <dgm:pt modelId="{0E5E23D9-70FF-4FE3-A49E-66AD53FAF99A}" type="sibTrans" cxnId="{6AC6F913-7730-4836-9123-91853C56BFBB}">
      <dgm:prSet/>
      <dgm:spPr/>
      <dgm:t>
        <a:bodyPr/>
        <a:lstStyle/>
        <a:p>
          <a:endParaRPr lang="en-US"/>
        </a:p>
      </dgm:t>
    </dgm:pt>
    <dgm:pt modelId="{C1C96223-C174-45E4-A698-5A9E21ABDC51}">
      <dgm:prSet phldrT="[Text]"/>
      <dgm:spPr/>
      <dgm:t>
        <a:bodyPr/>
        <a:lstStyle/>
        <a:p>
          <a:r>
            <a:rPr lang="en-US" dirty="0" smtClean="0"/>
            <a:t>Geography</a:t>
          </a:r>
          <a:endParaRPr lang="en-US" dirty="0"/>
        </a:p>
      </dgm:t>
    </dgm:pt>
    <dgm:pt modelId="{4ECD0033-4C0C-4901-8E6B-0114054326E5}" type="parTrans" cxnId="{31870D1F-0D3C-44AF-97CC-021624B654DD}">
      <dgm:prSet/>
      <dgm:spPr/>
      <dgm:t>
        <a:bodyPr/>
        <a:lstStyle/>
        <a:p>
          <a:endParaRPr lang="en-US"/>
        </a:p>
      </dgm:t>
    </dgm:pt>
    <dgm:pt modelId="{0FF21E3C-D8CF-4D6B-B9EF-BBCB83B15D62}" type="sibTrans" cxnId="{31870D1F-0D3C-44AF-97CC-021624B654DD}">
      <dgm:prSet/>
      <dgm:spPr/>
      <dgm:t>
        <a:bodyPr/>
        <a:lstStyle/>
        <a:p>
          <a:endParaRPr lang="en-US"/>
        </a:p>
      </dgm:t>
    </dgm:pt>
    <dgm:pt modelId="{BB030D61-155A-4E4B-B6A1-7B9DD7CAF637}">
      <dgm:prSet phldrT="[Text]"/>
      <dgm:spPr/>
      <dgm:t>
        <a:bodyPr/>
        <a:lstStyle/>
        <a:p>
          <a:r>
            <a:rPr lang="en-US" b="1" dirty="0" smtClean="0"/>
            <a:t>People Reference </a:t>
          </a:r>
          <a:endParaRPr lang="en-US" b="1" dirty="0"/>
        </a:p>
      </dgm:t>
    </dgm:pt>
    <dgm:pt modelId="{DFCF502D-2DBF-463B-9721-C15AAF5B0052}" type="parTrans" cxnId="{84F36165-5F0D-497D-ABF5-B5D02B8F6A09}">
      <dgm:prSet/>
      <dgm:spPr/>
      <dgm:t>
        <a:bodyPr/>
        <a:lstStyle/>
        <a:p>
          <a:endParaRPr lang="en-US"/>
        </a:p>
      </dgm:t>
    </dgm:pt>
    <dgm:pt modelId="{02175659-A01C-4499-9BA9-C75DC9E9DC1F}" type="sibTrans" cxnId="{84F36165-5F0D-497D-ABF5-B5D02B8F6A09}">
      <dgm:prSet/>
      <dgm:spPr/>
      <dgm:t>
        <a:bodyPr/>
        <a:lstStyle/>
        <a:p>
          <a:endParaRPr lang="en-US"/>
        </a:p>
      </dgm:t>
    </dgm:pt>
    <dgm:pt modelId="{A6F121A9-FF83-44FB-8A2A-7E0E2F589BC3}">
      <dgm:prSet phldrT="[Text]"/>
      <dgm:spPr/>
      <dgm:t>
        <a:bodyPr/>
        <a:lstStyle/>
        <a:p>
          <a:r>
            <a:rPr lang="en-US" dirty="0" smtClean="0"/>
            <a:t>Highlight problems that lead to your value proposition</a:t>
          </a:r>
          <a:endParaRPr lang="en-US" dirty="0"/>
        </a:p>
      </dgm:t>
    </dgm:pt>
    <dgm:pt modelId="{5C283739-069D-4BB7-BA40-1E8C9472564B}" type="parTrans" cxnId="{7EB620C7-6BD3-4019-9C30-0984C778BE77}">
      <dgm:prSet/>
      <dgm:spPr/>
      <dgm:t>
        <a:bodyPr/>
        <a:lstStyle/>
        <a:p>
          <a:endParaRPr lang="en-US"/>
        </a:p>
      </dgm:t>
    </dgm:pt>
    <dgm:pt modelId="{3625A4DD-6EE8-4297-8560-1366950937AA}" type="sibTrans" cxnId="{7EB620C7-6BD3-4019-9C30-0984C778BE77}">
      <dgm:prSet/>
      <dgm:spPr/>
      <dgm:t>
        <a:bodyPr/>
        <a:lstStyle/>
        <a:p>
          <a:endParaRPr lang="en-US"/>
        </a:p>
      </dgm:t>
    </dgm:pt>
    <dgm:pt modelId="{189F2504-3606-4302-A875-35BA3831BAF6}">
      <dgm:prSet phldrT="[Text]"/>
      <dgm:spPr/>
      <dgm:t>
        <a:bodyPr/>
        <a:lstStyle/>
        <a:p>
          <a:r>
            <a:rPr lang="en-US" dirty="0" smtClean="0"/>
            <a:t>Opportunities (Solutions)</a:t>
          </a:r>
          <a:endParaRPr lang="en-US" dirty="0"/>
        </a:p>
      </dgm:t>
    </dgm:pt>
    <dgm:pt modelId="{A7857EE9-62B5-4FE4-B33E-BC924E2285CF}" type="parTrans" cxnId="{1A77500B-4F2D-40A6-8BC5-0778FDA24802}">
      <dgm:prSet/>
      <dgm:spPr/>
      <dgm:t>
        <a:bodyPr/>
        <a:lstStyle/>
        <a:p>
          <a:endParaRPr lang="en-US"/>
        </a:p>
      </dgm:t>
    </dgm:pt>
    <dgm:pt modelId="{64AE9FB2-141D-4BD4-A364-2768FC593D1E}" type="sibTrans" cxnId="{1A77500B-4F2D-40A6-8BC5-0778FDA24802}">
      <dgm:prSet/>
      <dgm:spPr/>
      <dgm:t>
        <a:bodyPr/>
        <a:lstStyle/>
        <a:p>
          <a:endParaRPr lang="en-US"/>
        </a:p>
      </dgm:t>
    </dgm:pt>
    <dgm:pt modelId="{A72F0A03-3946-47A6-81C2-4DA4F158E8E0}">
      <dgm:prSet phldrT="[Text]"/>
      <dgm:spPr/>
      <dgm:t>
        <a:bodyPr/>
        <a:lstStyle/>
        <a:p>
          <a:r>
            <a:rPr lang="en-US" dirty="0" smtClean="0"/>
            <a:t>Nurturing</a:t>
          </a:r>
          <a:endParaRPr lang="en-US" dirty="0"/>
        </a:p>
      </dgm:t>
    </dgm:pt>
    <dgm:pt modelId="{3D9497F8-9050-47B8-9426-FDA16D1640F9}" type="parTrans" cxnId="{86AF8254-1C51-49A4-AFC4-7D7582274A63}">
      <dgm:prSet/>
      <dgm:spPr/>
      <dgm:t>
        <a:bodyPr/>
        <a:lstStyle/>
        <a:p>
          <a:endParaRPr lang="en-US"/>
        </a:p>
      </dgm:t>
    </dgm:pt>
    <dgm:pt modelId="{F318BAD5-39F8-4B0C-AFD2-16024D8C9010}" type="sibTrans" cxnId="{86AF8254-1C51-49A4-AFC4-7D7582274A63}">
      <dgm:prSet/>
      <dgm:spPr/>
      <dgm:t>
        <a:bodyPr/>
        <a:lstStyle/>
        <a:p>
          <a:endParaRPr lang="en-US"/>
        </a:p>
      </dgm:t>
    </dgm:pt>
    <dgm:pt modelId="{5D186C97-6BED-4685-959F-EC4E92ED0A2D}">
      <dgm:prSet/>
      <dgm:spPr/>
      <dgm:t>
        <a:bodyPr/>
        <a:lstStyle/>
        <a:p>
          <a:r>
            <a:rPr lang="en-US" dirty="0" smtClean="0"/>
            <a:t>Maintain top of mind positioning</a:t>
          </a:r>
          <a:endParaRPr lang="en-US" dirty="0"/>
        </a:p>
      </dgm:t>
    </dgm:pt>
    <dgm:pt modelId="{89C96292-80C4-4122-9526-F85DDE434155}" type="parTrans" cxnId="{348F5712-3ACE-4CDF-8410-AB43E4768EE3}">
      <dgm:prSet/>
      <dgm:spPr/>
      <dgm:t>
        <a:bodyPr/>
        <a:lstStyle/>
        <a:p>
          <a:endParaRPr lang="en-US"/>
        </a:p>
      </dgm:t>
    </dgm:pt>
    <dgm:pt modelId="{CC771155-DAC1-4349-822A-4414A47012EB}" type="sibTrans" cxnId="{348F5712-3ACE-4CDF-8410-AB43E4768EE3}">
      <dgm:prSet/>
      <dgm:spPr/>
      <dgm:t>
        <a:bodyPr/>
        <a:lstStyle/>
        <a:p>
          <a:endParaRPr lang="en-US"/>
        </a:p>
      </dgm:t>
    </dgm:pt>
    <dgm:pt modelId="{20353AF0-E843-4D2A-A444-11A47D34D51E}">
      <dgm:prSet/>
      <dgm:spPr/>
      <dgm:t>
        <a:bodyPr/>
        <a:lstStyle/>
        <a:p>
          <a:endParaRPr lang="en-US" dirty="0"/>
        </a:p>
      </dgm:t>
    </dgm:pt>
    <dgm:pt modelId="{542CCB54-D39B-4C9D-AD01-F970164C00C2}" type="parTrans" cxnId="{12129E0E-4A14-4D8A-AB5F-C05D1565BC38}">
      <dgm:prSet/>
      <dgm:spPr/>
      <dgm:t>
        <a:bodyPr/>
        <a:lstStyle/>
        <a:p>
          <a:endParaRPr lang="en-US"/>
        </a:p>
      </dgm:t>
    </dgm:pt>
    <dgm:pt modelId="{4CC98E6B-32A4-4B7D-A668-9387A7873587}" type="sibTrans" cxnId="{12129E0E-4A14-4D8A-AB5F-C05D1565BC38}">
      <dgm:prSet/>
      <dgm:spPr/>
      <dgm:t>
        <a:bodyPr/>
        <a:lstStyle/>
        <a:p>
          <a:endParaRPr lang="en-US"/>
        </a:p>
      </dgm:t>
    </dgm:pt>
    <dgm:pt modelId="{4966FA75-6DB2-4D94-A1CF-B38A200F0279}">
      <dgm:prSet phldrT="[Text]"/>
      <dgm:spPr/>
      <dgm:t>
        <a:bodyPr/>
        <a:lstStyle/>
        <a:p>
          <a:r>
            <a:rPr lang="en-US" dirty="0" smtClean="0"/>
            <a:t>Develop authority</a:t>
          </a:r>
          <a:endParaRPr lang="en-US" dirty="0"/>
        </a:p>
      </dgm:t>
    </dgm:pt>
    <dgm:pt modelId="{6AAC062C-C9D4-4581-8BDB-D6D79F383E1C}" type="parTrans" cxnId="{A8235756-F08A-461F-996E-B89698BDB032}">
      <dgm:prSet/>
      <dgm:spPr/>
      <dgm:t>
        <a:bodyPr/>
        <a:lstStyle/>
        <a:p>
          <a:endParaRPr lang="en-US"/>
        </a:p>
      </dgm:t>
    </dgm:pt>
    <dgm:pt modelId="{209B0546-8FD7-4C68-BFCA-D6D432A013C8}" type="sibTrans" cxnId="{A8235756-F08A-461F-996E-B89698BDB032}">
      <dgm:prSet/>
      <dgm:spPr/>
      <dgm:t>
        <a:bodyPr/>
        <a:lstStyle/>
        <a:p>
          <a:endParaRPr lang="en-US"/>
        </a:p>
      </dgm:t>
    </dgm:pt>
    <dgm:pt modelId="{33730E8A-6775-42E1-8BD9-39D06F9CBC37}">
      <dgm:prSet phldrT="[Text]"/>
      <dgm:spPr/>
      <dgm:t>
        <a:bodyPr/>
        <a:lstStyle/>
        <a:p>
          <a:r>
            <a:rPr lang="en-US" dirty="0" smtClean="0"/>
            <a:t>Trust</a:t>
          </a:r>
          <a:endParaRPr lang="en-US" dirty="0"/>
        </a:p>
      </dgm:t>
    </dgm:pt>
    <dgm:pt modelId="{F8DA32FF-8994-4647-A4A5-E711E0827716}" type="parTrans" cxnId="{C1B978A4-B475-43F5-A471-087488F62803}">
      <dgm:prSet/>
      <dgm:spPr/>
      <dgm:t>
        <a:bodyPr/>
        <a:lstStyle/>
        <a:p>
          <a:endParaRPr lang="en-US"/>
        </a:p>
      </dgm:t>
    </dgm:pt>
    <dgm:pt modelId="{E5B1F330-8070-4E0C-8EB2-AEF47CA53974}" type="sibTrans" cxnId="{C1B978A4-B475-43F5-A471-087488F62803}">
      <dgm:prSet/>
      <dgm:spPr/>
      <dgm:t>
        <a:bodyPr/>
        <a:lstStyle/>
        <a:p>
          <a:endParaRPr lang="en-US"/>
        </a:p>
      </dgm:t>
    </dgm:pt>
    <dgm:pt modelId="{E00FFBB9-6241-4CF8-AA4D-9BAC11C83776}">
      <dgm:prSet phldrT="[Text]"/>
      <dgm:spPr/>
      <dgm:t>
        <a:bodyPr/>
        <a:lstStyle/>
        <a:p>
          <a:r>
            <a:rPr lang="en-US" dirty="0" smtClean="0"/>
            <a:t>Usefulness</a:t>
          </a:r>
          <a:endParaRPr lang="en-US" dirty="0"/>
        </a:p>
      </dgm:t>
    </dgm:pt>
    <dgm:pt modelId="{180532E6-713A-4027-824F-341B96ECEB42}" type="parTrans" cxnId="{A02AA1A5-1BE8-4654-974D-3374B2929EDA}">
      <dgm:prSet/>
      <dgm:spPr/>
      <dgm:t>
        <a:bodyPr/>
        <a:lstStyle/>
        <a:p>
          <a:endParaRPr lang="en-US"/>
        </a:p>
      </dgm:t>
    </dgm:pt>
    <dgm:pt modelId="{63154036-2FC9-4743-9C0B-62735824E499}" type="sibTrans" cxnId="{A02AA1A5-1BE8-4654-974D-3374B2929EDA}">
      <dgm:prSet/>
      <dgm:spPr/>
      <dgm:t>
        <a:bodyPr/>
        <a:lstStyle/>
        <a:p>
          <a:endParaRPr lang="en-US"/>
        </a:p>
      </dgm:t>
    </dgm:pt>
    <dgm:pt modelId="{31FEED7A-49F7-4D82-B97D-7667767B0EC1}">
      <dgm:prSet phldrT="[Text]"/>
      <dgm:spPr/>
      <dgm:t>
        <a:bodyPr/>
        <a:lstStyle/>
        <a:p>
          <a:r>
            <a:rPr lang="en-US" dirty="0" smtClean="0"/>
            <a:t>Stated from a customer perspective</a:t>
          </a:r>
          <a:endParaRPr lang="en-US" dirty="0"/>
        </a:p>
      </dgm:t>
    </dgm:pt>
    <dgm:pt modelId="{F7D02B59-6EDB-482C-B7A6-705BA4CDF24C}" type="parTrans" cxnId="{185DCBD7-81E1-4FDF-A7EE-83734BA26CBD}">
      <dgm:prSet/>
      <dgm:spPr/>
      <dgm:t>
        <a:bodyPr/>
        <a:lstStyle/>
        <a:p>
          <a:endParaRPr lang="en-US"/>
        </a:p>
      </dgm:t>
    </dgm:pt>
    <dgm:pt modelId="{B22C1E5E-656F-48FB-A942-6A7F87F20CB6}" type="sibTrans" cxnId="{185DCBD7-81E1-4FDF-A7EE-83734BA26CBD}">
      <dgm:prSet/>
      <dgm:spPr/>
      <dgm:t>
        <a:bodyPr/>
        <a:lstStyle/>
        <a:p>
          <a:endParaRPr lang="en-US"/>
        </a:p>
      </dgm:t>
    </dgm:pt>
    <dgm:pt modelId="{7B3447BA-6E10-4B9F-A392-D621077C7472}">
      <dgm:prSet phldrT="[Text]"/>
      <dgm:spPr/>
      <dgm:t>
        <a:bodyPr/>
        <a:lstStyle/>
        <a:p>
          <a:r>
            <a:rPr lang="en-US" dirty="0" smtClean="0"/>
            <a:t>Rapport</a:t>
          </a:r>
          <a:endParaRPr lang="en-US" dirty="0"/>
        </a:p>
      </dgm:t>
    </dgm:pt>
    <dgm:pt modelId="{FE680013-9530-4C4B-8763-8FFC2F5245BF}" type="parTrans" cxnId="{B875C4F5-C1BD-4AA5-96AD-4458B4D0B4F5}">
      <dgm:prSet/>
      <dgm:spPr/>
      <dgm:t>
        <a:bodyPr/>
        <a:lstStyle/>
        <a:p>
          <a:endParaRPr lang="en-US"/>
        </a:p>
      </dgm:t>
    </dgm:pt>
    <dgm:pt modelId="{757586BE-4CED-45CA-BED7-DADFC798A02B}" type="sibTrans" cxnId="{B875C4F5-C1BD-4AA5-96AD-4458B4D0B4F5}">
      <dgm:prSet/>
      <dgm:spPr/>
      <dgm:t>
        <a:bodyPr/>
        <a:lstStyle/>
        <a:p>
          <a:endParaRPr lang="en-US"/>
        </a:p>
      </dgm:t>
    </dgm:pt>
    <dgm:pt modelId="{5DCB4C4C-89C2-4E2B-A445-976B8D091B9C}">
      <dgm:prSet phldrT="[Text]"/>
      <dgm:spPr/>
      <dgm:t>
        <a:bodyPr/>
        <a:lstStyle/>
        <a:p>
          <a:r>
            <a:rPr lang="en-US" dirty="0" smtClean="0"/>
            <a:t>How will you look in this dress</a:t>
          </a:r>
          <a:endParaRPr lang="en-US" dirty="0"/>
        </a:p>
      </dgm:t>
    </dgm:pt>
    <dgm:pt modelId="{81952CF4-FFC8-413D-8091-D859B69E9298}" type="parTrans" cxnId="{4373C695-D57D-4BA0-88DA-DF0134033657}">
      <dgm:prSet/>
      <dgm:spPr/>
      <dgm:t>
        <a:bodyPr/>
        <a:lstStyle/>
        <a:p>
          <a:endParaRPr lang="en-US"/>
        </a:p>
      </dgm:t>
    </dgm:pt>
    <dgm:pt modelId="{FE3104F7-6C62-4EF5-A833-3951F6457416}" type="sibTrans" cxnId="{4373C695-D57D-4BA0-88DA-DF0134033657}">
      <dgm:prSet/>
      <dgm:spPr/>
      <dgm:t>
        <a:bodyPr/>
        <a:lstStyle/>
        <a:p>
          <a:endParaRPr lang="en-US"/>
        </a:p>
      </dgm:t>
    </dgm:pt>
    <dgm:pt modelId="{43E28B3C-7F08-47F3-B35C-C04F614346E2}">
      <dgm:prSet/>
      <dgm:spPr/>
      <dgm:t>
        <a:bodyPr/>
        <a:lstStyle/>
        <a:p>
          <a:r>
            <a:rPr lang="en-US" dirty="0" smtClean="0"/>
            <a:t>Send articles</a:t>
          </a:r>
        </a:p>
      </dgm:t>
    </dgm:pt>
    <dgm:pt modelId="{53E60661-EBF8-4CAB-B6E7-57F1B86F2134}" type="parTrans" cxnId="{7CBF38D1-322D-432B-A7EB-9A3802DA7D6A}">
      <dgm:prSet/>
      <dgm:spPr/>
      <dgm:t>
        <a:bodyPr/>
        <a:lstStyle/>
        <a:p>
          <a:endParaRPr lang="en-US"/>
        </a:p>
      </dgm:t>
    </dgm:pt>
    <dgm:pt modelId="{41A531FB-3910-4C20-B551-2CE728F2CA8B}" type="sibTrans" cxnId="{7CBF38D1-322D-432B-A7EB-9A3802DA7D6A}">
      <dgm:prSet/>
      <dgm:spPr/>
      <dgm:t>
        <a:bodyPr/>
        <a:lstStyle/>
        <a:p>
          <a:endParaRPr lang="en-US"/>
        </a:p>
      </dgm:t>
    </dgm:pt>
    <dgm:pt modelId="{E5A97570-5A50-4B75-8C78-011DB468FA95}">
      <dgm:prSet/>
      <dgm:spPr/>
      <dgm:t>
        <a:bodyPr/>
        <a:lstStyle/>
        <a:p>
          <a:r>
            <a:rPr lang="en-US" dirty="0" smtClean="0"/>
            <a:t>Start provocative discussions</a:t>
          </a:r>
        </a:p>
      </dgm:t>
    </dgm:pt>
    <dgm:pt modelId="{368378E3-2F8A-44C3-BEA8-24307271BC73}" type="parTrans" cxnId="{53A090AB-FA87-4259-96FB-1172DE3C88A5}">
      <dgm:prSet/>
      <dgm:spPr/>
      <dgm:t>
        <a:bodyPr/>
        <a:lstStyle/>
        <a:p>
          <a:endParaRPr lang="en-US"/>
        </a:p>
      </dgm:t>
    </dgm:pt>
    <dgm:pt modelId="{8B412DF5-B8D3-4CFC-B21A-9E0CD25C5854}" type="sibTrans" cxnId="{53A090AB-FA87-4259-96FB-1172DE3C88A5}">
      <dgm:prSet/>
      <dgm:spPr/>
      <dgm:t>
        <a:bodyPr/>
        <a:lstStyle/>
        <a:p>
          <a:endParaRPr lang="en-US"/>
        </a:p>
      </dgm:t>
    </dgm:pt>
    <dgm:pt modelId="{3CD20FE4-A9E9-4E89-BA18-2C69FD796840}">
      <dgm:prSet/>
      <dgm:spPr/>
      <dgm:t>
        <a:bodyPr/>
        <a:lstStyle/>
        <a:p>
          <a:r>
            <a:rPr lang="en-US" smtClean="0"/>
            <a:t>Social</a:t>
          </a:r>
          <a:endParaRPr lang="en-US" dirty="0" smtClean="0"/>
        </a:p>
      </dgm:t>
    </dgm:pt>
    <dgm:pt modelId="{D2BB4367-2102-4FE9-8175-D1A4F5DB82F2}" type="parTrans" cxnId="{246F35D7-0EB7-4AE9-8F84-A5080D8EF97C}">
      <dgm:prSet/>
      <dgm:spPr/>
      <dgm:t>
        <a:bodyPr/>
        <a:lstStyle/>
        <a:p>
          <a:endParaRPr lang="en-US"/>
        </a:p>
      </dgm:t>
    </dgm:pt>
    <dgm:pt modelId="{9A75B81A-1C03-4CF5-A278-D498D947E3C9}" type="sibTrans" cxnId="{246F35D7-0EB7-4AE9-8F84-A5080D8EF97C}">
      <dgm:prSet/>
      <dgm:spPr/>
      <dgm:t>
        <a:bodyPr/>
        <a:lstStyle/>
        <a:p>
          <a:endParaRPr lang="en-US"/>
        </a:p>
      </dgm:t>
    </dgm:pt>
    <dgm:pt modelId="{203DAC24-2BB6-47D8-9425-1CB8A8893C35}">
      <dgm:prSet/>
      <dgm:spPr/>
      <dgm:t>
        <a:bodyPr/>
        <a:lstStyle/>
        <a:p>
          <a:r>
            <a:rPr lang="en-US" dirty="0" smtClean="0"/>
            <a:t>Connect, Like, Follow, Retweet</a:t>
          </a:r>
        </a:p>
      </dgm:t>
    </dgm:pt>
    <dgm:pt modelId="{3A57025F-EFD5-48BA-AEFE-7FCC5C1C7DC2}" type="parTrans" cxnId="{2620332F-206D-48BE-B17A-5957A2F5693A}">
      <dgm:prSet/>
      <dgm:spPr/>
      <dgm:t>
        <a:bodyPr/>
        <a:lstStyle/>
        <a:p>
          <a:endParaRPr lang="en-US"/>
        </a:p>
      </dgm:t>
    </dgm:pt>
    <dgm:pt modelId="{17A3222D-69E2-4B83-8F92-F94EBC205F40}" type="sibTrans" cxnId="{2620332F-206D-48BE-B17A-5957A2F5693A}">
      <dgm:prSet/>
      <dgm:spPr/>
      <dgm:t>
        <a:bodyPr/>
        <a:lstStyle/>
        <a:p>
          <a:endParaRPr lang="en-US"/>
        </a:p>
      </dgm:t>
    </dgm:pt>
    <dgm:pt modelId="{106969E3-9FDB-4E8D-961A-0734BF70932E}">
      <dgm:prSet/>
      <dgm:spPr/>
      <dgm:t>
        <a:bodyPr/>
        <a:lstStyle/>
        <a:p>
          <a:r>
            <a:rPr lang="en-US" dirty="0" smtClean="0"/>
            <a:t>Endorse</a:t>
          </a:r>
        </a:p>
      </dgm:t>
    </dgm:pt>
    <dgm:pt modelId="{876D8554-ED7F-4BDA-994D-28FFB7278960}" type="parTrans" cxnId="{A637083A-2A24-4C31-BFB5-2C86D7ABC084}">
      <dgm:prSet/>
      <dgm:spPr/>
      <dgm:t>
        <a:bodyPr/>
        <a:lstStyle/>
        <a:p>
          <a:endParaRPr lang="en-US"/>
        </a:p>
      </dgm:t>
    </dgm:pt>
    <dgm:pt modelId="{B7CF7580-545D-4BF0-8239-9F10721D6FAA}" type="sibTrans" cxnId="{A637083A-2A24-4C31-BFB5-2C86D7ABC084}">
      <dgm:prSet/>
      <dgm:spPr/>
      <dgm:t>
        <a:bodyPr/>
        <a:lstStyle/>
        <a:p>
          <a:endParaRPr lang="en-US"/>
        </a:p>
      </dgm:t>
    </dgm:pt>
    <dgm:pt modelId="{BDA6244E-14FC-4063-906E-4624ED323653}">
      <dgm:prSet/>
      <dgm:spPr/>
      <dgm:t>
        <a:bodyPr/>
        <a:lstStyle/>
        <a:p>
          <a:r>
            <a:rPr lang="en-US" dirty="0" smtClean="0"/>
            <a:t>Comment on posts</a:t>
          </a:r>
        </a:p>
      </dgm:t>
    </dgm:pt>
    <dgm:pt modelId="{7CA9D08E-1205-48B9-8573-478F2FC81FD0}" type="parTrans" cxnId="{661F501E-4175-4980-8FE0-2510DBDADD8F}">
      <dgm:prSet/>
      <dgm:spPr/>
      <dgm:t>
        <a:bodyPr/>
        <a:lstStyle/>
        <a:p>
          <a:endParaRPr lang="en-US"/>
        </a:p>
      </dgm:t>
    </dgm:pt>
    <dgm:pt modelId="{F2E4B41C-BBE4-464E-87A0-7E0CCFA32959}" type="sibTrans" cxnId="{661F501E-4175-4980-8FE0-2510DBDADD8F}">
      <dgm:prSet/>
      <dgm:spPr/>
      <dgm:t>
        <a:bodyPr/>
        <a:lstStyle/>
        <a:p>
          <a:endParaRPr lang="en-US"/>
        </a:p>
      </dgm:t>
    </dgm:pt>
    <dgm:pt modelId="{1B8C2AB6-7B5D-457D-BDFF-44B2650C8285}">
      <dgm:prSet/>
      <dgm:spPr/>
      <dgm:t>
        <a:bodyPr/>
        <a:lstStyle/>
        <a:p>
          <a:r>
            <a:rPr lang="en-US" b="1" dirty="0" smtClean="0"/>
            <a:t>Jokes, Quotes and Simple things</a:t>
          </a:r>
        </a:p>
      </dgm:t>
    </dgm:pt>
    <dgm:pt modelId="{4F1E4717-049F-4D9A-B7BF-A0ACAF28504C}" type="parTrans" cxnId="{65D23FC1-39C2-4D85-A74A-224ACD6D67B9}">
      <dgm:prSet/>
      <dgm:spPr/>
      <dgm:t>
        <a:bodyPr/>
        <a:lstStyle/>
        <a:p>
          <a:endParaRPr lang="en-US"/>
        </a:p>
      </dgm:t>
    </dgm:pt>
    <dgm:pt modelId="{73A952C1-BAD9-455A-9B09-D68E3777BDC8}" type="sibTrans" cxnId="{65D23FC1-39C2-4D85-A74A-224ACD6D67B9}">
      <dgm:prSet/>
      <dgm:spPr/>
      <dgm:t>
        <a:bodyPr/>
        <a:lstStyle/>
        <a:p>
          <a:endParaRPr lang="en-US"/>
        </a:p>
      </dgm:t>
    </dgm:pt>
    <dgm:pt modelId="{94B7B488-CD2D-4B4A-864C-F656076110B5}">
      <dgm:prSet/>
      <dgm:spPr/>
      <dgm:t>
        <a:bodyPr/>
        <a:lstStyle/>
        <a:p>
          <a:r>
            <a:rPr lang="en-US" b="0" dirty="0" smtClean="0"/>
            <a:t>Happy BD, Long-time-no-see</a:t>
          </a:r>
        </a:p>
      </dgm:t>
    </dgm:pt>
    <dgm:pt modelId="{C87FB21F-4B5B-4A7E-B130-860335023917}" type="parTrans" cxnId="{4EEBC16C-4F61-4BA7-B63A-95906D6F3A6C}">
      <dgm:prSet/>
      <dgm:spPr/>
      <dgm:t>
        <a:bodyPr/>
        <a:lstStyle/>
        <a:p>
          <a:endParaRPr lang="en-US"/>
        </a:p>
      </dgm:t>
    </dgm:pt>
    <dgm:pt modelId="{B4B5C9E2-9FC7-4CF2-B5A2-0DE04F70696C}" type="sibTrans" cxnId="{4EEBC16C-4F61-4BA7-B63A-95906D6F3A6C}">
      <dgm:prSet/>
      <dgm:spPr/>
      <dgm:t>
        <a:bodyPr/>
        <a:lstStyle/>
        <a:p>
          <a:endParaRPr lang="en-US"/>
        </a:p>
      </dgm:t>
    </dgm:pt>
    <dgm:pt modelId="{1D20F0D9-7562-4397-BE3E-91F0B3733D3B}">
      <dgm:prSet phldrT="[Text]"/>
      <dgm:spPr/>
      <dgm:t>
        <a:bodyPr/>
        <a:lstStyle/>
        <a:p>
          <a:endParaRPr lang="en-US" dirty="0"/>
        </a:p>
      </dgm:t>
    </dgm:pt>
    <dgm:pt modelId="{65C0DD77-BFC6-470F-AA9F-528C2FBE141A}" type="parTrans" cxnId="{EB649DB4-4F6B-44DF-A93D-50ED9B637F9B}">
      <dgm:prSet/>
      <dgm:spPr/>
      <dgm:t>
        <a:bodyPr/>
        <a:lstStyle/>
        <a:p>
          <a:endParaRPr lang="en-US"/>
        </a:p>
      </dgm:t>
    </dgm:pt>
    <dgm:pt modelId="{A9D653A3-5B11-44C3-A494-6367ECDEED37}" type="sibTrans" cxnId="{EB649DB4-4F6B-44DF-A93D-50ED9B637F9B}">
      <dgm:prSet/>
      <dgm:spPr/>
      <dgm:t>
        <a:bodyPr/>
        <a:lstStyle/>
        <a:p>
          <a:endParaRPr lang="en-US"/>
        </a:p>
      </dgm:t>
    </dgm:pt>
    <dgm:pt modelId="{7C0ECC51-E5F1-4012-B696-54B9487BA5D5}">
      <dgm:prSet phldrT="[Text]"/>
      <dgm:spPr/>
      <dgm:t>
        <a:bodyPr/>
        <a:lstStyle/>
        <a:p>
          <a:r>
            <a:rPr lang="en-US" b="0" dirty="0" smtClean="0"/>
            <a:t>Groups</a:t>
          </a:r>
          <a:endParaRPr lang="en-US" b="0" dirty="0"/>
        </a:p>
      </dgm:t>
    </dgm:pt>
    <dgm:pt modelId="{F6E9B17B-F92D-4177-A698-DC02404B6160}" type="parTrans" cxnId="{3A090CC1-3F9D-4B68-A6AA-78ED45C2CF95}">
      <dgm:prSet/>
      <dgm:spPr/>
      <dgm:t>
        <a:bodyPr/>
        <a:lstStyle/>
        <a:p>
          <a:endParaRPr lang="en-US"/>
        </a:p>
      </dgm:t>
    </dgm:pt>
    <dgm:pt modelId="{5100C603-CE06-42AB-8E2F-A52227C4F973}" type="sibTrans" cxnId="{3A090CC1-3F9D-4B68-A6AA-78ED45C2CF95}">
      <dgm:prSet/>
      <dgm:spPr/>
      <dgm:t>
        <a:bodyPr/>
        <a:lstStyle/>
        <a:p>
          <a:endParaRPr lang="en-US"/>
        </a:p>
      </dgm:t>
    </dgm:pt>
    <dgm:pt modelId="{14DDEE6A-6859-4D21-91E6-842E1BB88840}">
      <dgm:prSet phldrT="[Text]"/>
      <dgm:spPr/>
      <dgm:t>
        <a:bodyPr/>
        <a:lstStyle/>
        <a:p>
          <a:r>
            <a:rPr lang="en-US" dirty="0" smtClean="0"/>
            <a:t>Answer </a:t>
          </a:r>
          <a:r>
            <a:rPr lang="en-US" smtClean="0"/>
            <a:t>Questsionaire</a:t>
          </a:r>
          <a:r>
            <a:rPr lang="en-US" dirty="0" smtClean="0"/>
            <a:t> to understand them better</a:t>
          </a:r>
          <a:endParaRPr lang="en-US" dirty="0"/>
        </a:p>
      </dgm:t>
    </dgm:pt>
    <dgm:pt modelId="{32B56567-1220-4D28-8B8B-44E5CF6FA0E1}" type="parTrans" cxnId="{4B665AFE-C596-4E5C-8D29-9946210B48B6}">
      <dgm:prSet/>
      <dgm:spPr/>
    </dgm:pt>
    <dgm:pt modelId="{7C3C0120-0E74-4939-A55E-45D59666356A}" type="sibTrans" cxnId="{4B665AFE-C596-4E5C-8D29-9946210B48B6}">
      <dgm:prSet/>
      <dgm:spPr/>
    </dgm:pt>
    <dgm:pt modelId="{2B949D8F-A220-406F-833F-DE27557DFAF2}" type="pres">
      <dgm:prSet presAssocID="{A2EC6A98-E4D6-43C3-89F0-0C6A6BEA4C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3869A-14D4-411B-98AA-6A3415E06759}" type="pres">
      <dgm:prSet presAssocID="{4D45A9DA-7CD5-493C-B846-E3076A71EF46}" presName="composite" presStyleCnt="0"/>
      <dgm:spPr/>
    </dgm:pt>
    <dgm:pt modelId="{503BA879-02A2-4B3A-A87F-ADDB7C0954D4}" type="pres">
      <dgm:prSet presAssocID="{4D45A9DA-7CD5-493C-B846-E3076A71EF46}" presName="parTx" presStyleLbl="alignNode1" presStyleIdx="0" presStyleCnt="6" custLinFactY="-80332" custLinFactNeighborX="591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4EF5C-7E31-4A75-9F43-412FDB51E47B}" type="pres">
      <dgm:prSet presAssocID="{4D45A9DA-7CD5-493C-B846-E3076A71EF46}" presName="desTx" presStyleLbl="alignAccFollowNode1" presStyleIdx="0" presStyleCnt="6" custScaleY="100873" custLinFactNeighborX="6104" custLinFactNeighborY="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A989A-DE55-4925-B832-67A5FD08011B}" type="pres">
      <dgm:prSet presAssocID="{33954767-3790-46F1-96DA-367AAAF6B28B}" presName="space" presStyleCnt="0"/>
      <dgm:spPr/>
    </dgm:pt>
    <dgm:pt modelId="{E172B6E6-7C4A-4E99-B27D-21775B58496E}" type="pres">
      <dgm:prSet presAssocID="{0B747444-40A3-4168-A593-53EF565E0BA8}" presName="composite" presStyleCnt="0"/>
      <dgm:spPr/>
    </dgm:pt>
    <dgm:pt modelId="{5F420052-89DE-4620-98C9-6575FDD0C59F}" type="pres">
      <dgm:prSet presAssocID="{0B747444-40A3-4168-A593-53EF565E0BA8}" presName="parTx" presStyleLbl="alignNode1" presStyleIdx="1" presStyleCnt="6" custLinFactY="-80332" custLinFactNeighborX="504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718B0-A3CA-4240-841C-7B7D2B1036D5}" type="pres">
      <dgm:prSet presAssocID="{0B747444-40A3-4168-A593-53EF565E0BA8}" presName="desTx" presStyleLbl="alignAccFollowNode1" presStyleIdx="1" presStyleCnt="6" custScaleY="100873" custLinFactNeighborX="4359" custLinFactNeighborY="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64578-4EF5-48BA-A82C-66F95A4BA0CC}" type="pres">
      <dgm:prSet presAssocID="{724D1914-609C-46F3-BBC4-20BFC4CB368F}" presName="space" presStyleCnt="0"/>
      <dgm:spPr/>
    </dgm:pt>
    <dgm:pt modelId="{34BAB852-B03D-4E6C-AD8F-14FBE7138C7E}" type="pres">
      <dgm:prSet presAssocID="{8B9CBFE6-991C-45A3-8AE4-11FC9111736E}" presName="composite" presStyleCnt="0"/>
      <dgm:spPr/>
    </dgm:pt>
    <dgm:pt modelId="{E6C6F268-D4C7-45C6-AE54-AE028F3D7259}" type="pres">
      <dgm:prSet presAssocID="{8B9CBFE6-991C-45A3-8AE4-11FC9111736E}" presName="parTx" presStyleLbl="alignNode1" presStyleIdx="2" presStyleCnt="6" custLinFactY="-80332" custLinFactNeighborX="784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6DC28-E96F-410E-A469-3D89959B895C}" type="pres">
      <dgm:prSet presAssocID="{8B9CBFE6-991C-45A3-8AE4-11FC9111736E}" presName="desTx" presStyleLbl="alignAccFollowNode1" presStyleIdx="2" presStyleCnt="6" custScaleY="100873" custLinFactNeighborX="7849" custLinFactNeighborY="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8743C-5723-4ED6-95AF-8C0FECD2109B}" type="pres">
      <dgm:prSet presAssocID="{1BA87A72-CBDA-4250-AD43-89B405193C50}" presName="space" presStyleCnt="0"/>
      <dgm:spPr/>
    </dgm:pt>
    <dgm:pt modelId="{DBF0EC6C-601E-4131-9C8E-3C7937166702}" type="pres">
      <dgm:prSet presAssocID="{A849E7C7-11EB-44E1-9D0A-D47B18AFB733}" presName="composite" presStyleCnt="0"/>
      <dgm:spPr/>
    </dgm:pt>
    <dgm:pt modelId="{C4AD0E35-9F15-4E73-9395-07D5CD550CF3}" type="pres">
      <dgm:prSet presAssocID="{A849E7C7-11EB-44E1-9D0A-D47B18AFB733}" presName="parTx" presStyleLbl="alignNode1" presStyleIdx="3" presStyleCnt="6" custLinFactY="-80332" custLinFactNeighborX="784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052EF-3A72-49DE-827E-724CFBFE7750}" type="pres">
      <dgm:prSet presAssocID="{A849E7C7-11EB-44E1-9D0A-D47B18AFB733}" presName="desTx" presStyleLbl="alignAccFollowNode1" presStyleIdx="3" presStyleCnt="6" custScaleY="100873" custLinFactNeighborX="7055" custLinFactNeighborY="-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CA779-4F8A-4B5E-BABD-0B6D8AFBBBC1}" type="pres">
      <dgm:prSet presAssocID="{E4493F1B-972C-4496-AB77-1A5035059AA4}" presName="space" presStyleCnt="0"/>
      <dgm:spPr/>
    </dgm:pt>
    <dgm:pt modelId="{FE1ED290-AEA2-46F4-AD66-45E2CC158DBC}" type="pres">
      <dgm:prSet presAssocID="{A72F0A03-3946-47A6-81C2-4DA4F158E8E0}" presName="composite" presStyleCnt="0"/>
      <dgm:spPr/>
    </dgm:pt>
    <dgm:pt modelId="{82DA681A-0283-4E8C-8931-03F99CD93746}" type="pres">
      <dgm:prSet presAssocID="{A72F0A03-3946-47A6-81C2-4DA4F158E8E0}" presName="parTx" presStyleLbl="alignNode1" presStyleIdx="4" presStyleCnt="6" custLinFactY="-80332" custLinFactNeighborX="784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3D7F9-86D5-4263-A142-1DEB2A7D2284}" type="pres">
      <dgm:prSet presAssocID="{A72F0A03-3946-47A6-81C2-4DA4F158E8E0}" presName="desTx" presStyleLbl="alignAccFollowNode1" presStyleIdx="4" presStyleCnt="6" custScaleY="100873" custLinFactNeighborX="9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0E4F4-17B8-4BAA-9A40-6C267C2BF84B}" type="pres">
      <dgm:prSet presAssocID="{F318BAD5-39F8-4B0C-AFD2-16024D8C9010}" presName="space" presStyleCnt="0"/>
      <dgm:spPr/>
    </dgm:pt>
    <dgm:pt modelId="{57263877-18A5-4579-83CE-2662B3504A2B}" type="pres">
      <dgm:prSet presAssocID="{4FC5663E-9A06-4383-A528-78F71A69C797}" presName="composite" presStyleCnt="0"/>
      <dgm:spPr/>
    </dgm:pt>
    <dgm:pt modelId="{D43097AD-208D-41B6-A20F-60EA9371B376}" type="pres">
      <dgm:prSet presAssocID="{4FC5663E-9A06-4383-A528-78F71A69C797}" presName="parTx" presStyleLbl="alignNode1" presStyleIdx="5" presStyleCnt="6" custLinFactY="-77219" custLinFactNeighborX="-68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412E5-8999-4B8F-96B9-0004C75A0C2B}" type="pres">
      <dgm:prSet presAssocID="{4FC5663E-9A06-4383-A528-78F71A69C797}" presName="desTx" presStyleLbl="alignAccFollowNode1" presStyleIdx="5" presStyleCnt="6" custScaleY="100873" custLinFactNeighborX="2616">
        <dgm:presLayoutVars>
          <dgm:bulletEnabled val="1"/>
        </dgm:presLayoutVars>
      </dgm:prSet>
      <dgm:spPr/>
    </dgm:pt>
  </dgm:ptLst>
  <dgm:cxnLst>
    <dgm:cxn modelId="{BDC5385D-5667-481B-93FF-00CA3537660C}" type="presOf" srcId="{A6F121A9-FF83-44FB-8A2A-7E0E2F589BC3}" destId="{EDE718B0-A3CA-4240-841C-7B7D2B1036D5}" srcOrd="0" destOrd="0" presId="urn:microsoft.com/office/officeart/2005/8/layout/hList1"/>
    <dgm:cxn modelId="{7EB620C7-6BD3-4019-9C30-0984C778BE77}" srcId="{0B747444-40A3-4168-A593-53EF565E0BA8}" destId="{A6F121A9-FF83-44FB-8A2A-7E0E2F589BC3}" srcOrd="0" destOrd="0" parTransId="{5C283739-069D-4BB7-BA40-1E8C9472564B}" sibTransId="{3625A4DD-6EE8-4297-8560-1366950937AA}"/>
    <dgm:cxn modelId="{185DCBD7-81E1-4FDF-A7EE-83734BA26CBD}" srcId="{A6F121A9-FF83-44FB-8A2A-7E0E2F589BC3}" destId="{31FEED7A-49F7-4D82-B97D-7667767B0EC1}" srcOrd="4" destOrd="0" parTransId="{F7D02B59-6EDB-482C-B7A6-705BA4CDF24C}" sibTransId="{B22C1E5E-656F-48FB-A942-6A7F87F20CB6}"/>
    <dgm:cxn modelId="{C3609E40-5193-4535-A49D-0C5A8653FC0B}" type="presOf" srcId="{E5A97570-5A50-4B75-8C78-011DB468FA95}" destId="{E7B3D7F9-86D5-4263-A142-1DEB2A7D2284}" srcOrd="0" destOrd="2" presId="urn:microsoft.com/office/officeart/2005/8/layout/hList1"/>
    <dgm:cxn modelId="{F42917AA-C63A-4A82-AADD-FF84F4C169B0}" type="presOf" srcId="{B8DDE9F1-3811-4706-A554-70356035940F}" destId="{44C4EF5C-7E31-4A75-9F43-412FDB51E47B}" srcOrd="0" destOrd="0" presId="urn:microsoft.com/office/officeart/2005/8/layout/hList1"/>
    <dgm:cxn modelId="{4EEBC16C-4F61-4BA7-B63A-95906D6F3A6C}" srcId="{3CD20FE4-A9E9-4E89-BA18-2C69FD796840}" destId="{94B7B488-CD2D-4B4A-864C-F656076110B5}" srcOrd="4" destOrd="0" parTransId="{C87FB21F-4B5B-4A7E-B130-860335023917}" sibTransId="{B4B5C9E2-9FC7-4CF2-B5A2-0DE04F70696C}"/>
    <dgm:cxn modelId="{090CD374-009B-44DD-A440-7C7260D4D3AA}" type="presOf" srcId="{E00FFBB9-6241-4CF8-AA4D-9BAC11C83776}" destId="{EDE718B0-A3CA-4240-841C-7B7D2B1036D5}" srcOrd="0" destOrd="3" presId="urn:microsoft.com/office/officeart/2005/8/layout/hList1"/>
    <dgm:cxn modelId="{73D9B9C8-9D55-45FA-A8F8-EB2F741ACDC9}" type="presOf" srcId="{A72F0A03-3946-47A6-81C2-4DA4F158E8E0}" destId="{82DA681A-0283-4E8C-8931-03F99CD93746}" srcOrd="0" destOrd="0" presId="urn:microsoft.com/office/officeart/2005/8/layout/hList1"/>
    <dgm:cxn modelId="{DAE90932-FF76-4242-A53A-655D77FA5ED3}" srcId="{B8DDE9F1-3811-4706-A554-70356035940F}" destId="{90FA5F1C-61F6-4315-BC07-D1C5DD45878B}" srcOrd="3" destOrd="0" parTransId="{38E655BB-4636-4CB3-BA22-58307CBC8025}" sibTransId="{DCC41D87-786D-47B8-A00E-529A2DDCDB4A}"/>
    <dgm:cxn modelId="{661F501E-4175-4980-8FE0-2510DBDADD8F}" srcId="{3CD20FE4-A9E9-4E89-BA18-2C69FD796840}" destId="{BDA6244E-14FC-4063-906E-4624ED323653}" srcOrd="2" destOrd="0" parTransId="{7CA9D08E-1205-48B9-8573-478F2FC81FD0}" sibTransId="{F2E4B41C-BBE4-464E-87A0-7E0CCFA32959}"/>
    <dgm:cxn modelId="{F7F8A7D5-F5B8-4F57-B8EC-E85BE27AF3E8}" type="presOf" srcId="{106969E3-9FDB-4E8D-961A-0734BF70932E}" destId="{E7B3D7F9-86D5-4263-A142-1DEB2A7D2284}" srcOrd="0" destOrd="5" presId="urn:microsoft.com/office/officeart/2005/8/layout/hList1"/>
    <dgm:cxn modelId="{16A6BFBE-6852-475A-B6DB-9C01B458D74C}" srcId="{B8DDE9F1-3811-4706-A554-70356035940F}" destId="{EE466028-6C25-4B6F-880B-327C4F6A1BBB}" srcOrd="0" destOrd="0" parTransId="{4B0D1C67-7D41-4B69-B73E-44981870F91E}" sibTransId="{28B4FD8C-639D-4799-8091-3078ABBEC5DD}"/>
    <dgm:cxn modelId="{5D63BB57-79F9-4FD2-BA40-92ABF5C66FB0}" type="presOf" srcId="{0B747444-40A3-4168-A593-53EF565E0BA8}" destId="{5F420052-89DE-4620-98C9-6575FDD0C59F}" srcOrd="0" destOrd="0" presId="urn:microsoft.com/office/officeart/2005/8/layout/hList1"/>
    <dgm:cxn modelId="{8509E4F8-D6F9-4A7A-ACE6-3F00A74E98E3}" type="presOf" srcId="{8B9CBFE6-991C-45A3-8AE4-11FC9111736E}" destId="{E6C6F268-D4C7-45C6-AE54-AE028F3D7259}" srcOrd="0" destOrd="0" presId="urn:microsoft.com/office/officeart/2005/8/layout/hList1"/>
    <dgm:cxn modelId="{EB649DB4-4F6B-44DF-A93D-50ED9B637F9B}" srcId="{A6F121A9-FF83-44FB-8A2A-7E0E2F589BC3}" destId="{1D20F0D9-7562-4397-BE3E-91F0B3733D3B}" srcOrd="6" destOrd="0" parTransId="{65C0DD77-BFC6-470F-AA9F-528C2FBE141A}" sibTransId="{A9D653A3-5B11-44C3-A494-6367ECDEED37}"/>
    <dgm:cxn modelId="{DEC5D60C-9B55-4432-AE98-A3CF7E10B6DE}" type="presOf" srcId="{3804AA1F-B6A0-49FB-A72D-DA1928A36461}" destId="{44C4EF5C-7E31-4A75-9F43-412FDB51E47B}" srcOrd="0" destOrd="2" presId="urn:microsoft.com/office/officeart/2005/8/layout/hList1"/>
    <dgm:cxn modelId="{A8235756-F08A-461F-996E-B89698BDB032}" srcId="{A6F121A9-FF83-44FB-8A2A-7E0E2F589BC3}" destId="{4966FA75-6DB2-4D94-A1CF-B38A200F0279}" srcOrd="0" destOrd="0" parTransId="{6AAC062C-C9D4-4581-8BDB-D6D79F383E1C}" sibTransId="{209B0546-8FD7-4C68-BFCA-D6D432A013C8}"/>
    <dgm:cxn modelId="{7DE2F4F8-E863-4F7F-BFA4-893D8CF653DE}" type="presOf" srcId="{A849E7C7-11EB-44E1-9D0A-D47B18AFB733}" destId="{C4AD0E35-9F15-4E73-9395-07D5CD550CF3}" srcOrd="0" destOrd="0" presId="urn:microsoft.com/office/officeart/2005/8/layout/hList1"/>
    <dgm:cxn modelId="{D2E05384-D876-4D9C-9994-E00644166258}" type="presOf" srcId="{7C0ECC51-E5F1-4012-B696-54B9487BA5D5}" destId="{44C4EF5C-7E31-4A75-9F43-412FDB51E47B}" srcOrd="0" destOrd="8" presId="urn:microsoft.com/office/officeart/2005/8/layout/hList1"/>
    <dgm:cxn modelId="{A60B69E9-2B65-46EC-BF48-0B6E7746C9A8}" type="presOf" srcId="{5DCB4C4C-89C2-4E2B-A445-976B8D091B9C}" destId="{EDE718B0-A3CA-4240-841C-7B7D2B1036D5}" srcOrd="0" destOrd="6" presId="urn:microsoft.com/office/officeart/2005/8/layout/hList1"/>
    <dgm:cxn modelId="{7CBF38D1-322D-432B-A7EB-9A3802DA7D6A}" srcId="{5D186C97-6BED-4685-959F-EC4E92ED0A2D}" destId="{43E28B3C-7F08-47F3-B35C-C04F614346E2}" srcOrd="0" destOrd="0" parTransId="{53E60661-EBF8-4CAB-B6E7-57F1B86F2134}" sibTransId="{41A531FB-3910-4C20-B551-2CE728F2CA8B}"/>
    <dgm:cxn modelId="{3100DDBA-4B6D-475D-8441-6AE21C54DC89}" type="presOf" srcId="{20353AF0-E843-4D2A-A444-11A47D34D51E}" destId="{E7B3D7F9-86D5-4263-A142-1DEB2A7D2284}" srcOrd="0" destOrd="9" presId="urn:microsoft.com/office/officeart/2005/8/layout/hList1"/>
    <dgm:cxn modelId="{56FE196D-2D49-4692-BCDA-A209447F69C4}" type="presOf" srcId="{4FC5663E-9A06-4383-A528-78F71A69C797}" destId="{D43097AD-208D-41B6-A20F-60EA9371B376}" srcOrd="0" destOrd="0" presId="urn:microsoft.com/office/officeart/2005/8/layout/hList1"/>
    <dgm:cxn modelId="{F18F5C64-73BC-4E73-A28B-06E1291D9F9E}" type="presOf" srcId="{1B8C2AB6-7B5D-457D-BDFF-44B2650C8285}" destId="{E7B3D7F9-86D5-4263-A142-1DEB2A7D2284}" srcOrd="0" destOrd="7" presId="urn:microsoft.com/office/officeart/2005/8/layout/hList1"/>
    <dgm:cxn modelId="{EAE632BE-B94B-4B34-AF7B-ACC8EC0197B8}" type="presOf" srcId="{31FEED7A-49F7-4D82-B97D-7667767B0EC1}" destId="{EDE718B0-A3CA-4240-841C-7B7D2B1036D5}" srcOrd="0" destOrd="5" presId="urn:microsoft.com/office/officeart/2005/8/layout/hList1"/>
    <dgm:cxn modelId="{12129E0E-4A14-4D8A-AB5F-C05D1565BC38}" srcId="{A72F0A03-3946-47A6-81C2-4DA4F158E8E0}" destId="{20353AF0-E843-4D2A-A444-11A47D34D51E}" srcOrd="2" destOrd="0" parTransId="{542CCB54-D39B-4C9D-AD01-F970164C00C2}" sibTransId="{4CC98E6B-32A4-4B7D-A668-9387A7873587}"/>
    <dgm:cxn modelId="{144F1BFB-5069-4838-B3B1-277FCBD63F05}" type="presOf" srcId="{BF50573A-CAA5-44B3-9B0A-D2EF064181B7}" destId="{44C4EF5C-7E31-4A75-9F43-412FDB51E47B}" srcOrd="0" destOrd="5" presId="urn:microsoft.com/office/officeart/2005/8/layout/hList1"/>
    <dgm:cxn modelId="{5BD2304F-920A-421E-96F7-86C0D2C21FA8}" srcId="{A2EC6A98-E4D6-43C3-89F0-0C6A6BEA4C93}" destId="{4D45A9DA-7CD5-493C-B846-E3076A71EF46}" srcOrd="0" destOrd="0" parTransId="{D555B4A1-F464-4FB3-8C21-38E2F6B09EF2}" sibTransId="{33954767-3790-46F1-96DA-367AAAF6B28B}"/>
    <dgm:cxn modelId="{94215899-C041-432B-977E-41998A56F2E1}" type="presOf" srcId="{BDA6244E-14FC-4063-906E-4624ED323653}" destId="{E7B3D7F9-86D5-4263-A142-1DEB2A7D2284}" srcOrd="0" destOrd="6" presId="urn:microsoft.com/office/officeart/2005/8/layout/hList1"/>
    <dgm:cxn modelId="{19650980-48F0-4C80-903B-BDDCE5348DF7}" type="presOf" srcId="{7B3447BA-6E10-4B9F-A392-D621077C7472}" destId="{0EA6DC28-E96F-410E-A469-3D89959B895C}" srcOrd="0" destOrd="0" presId="urn:microsoft.com/office/officeart/2005/8/layout/hList1"/>
    <dgm:cxn modelId="{A637083A-2A24-4C31-BFB5-2C86D7ABC084}" srcId="{3CD20FE4-A9E9-4E89-BA18-2C69FD796840}" destId="{106969E3-9FDB-4E8D-961A-0734BF70932E}" srcOrd="1" destOrd="0" parTransId="{876D8554-ED7F-4BDA-994D-28FFB7278960}" sibTransId="{B7CF7580-545D-4BF0-8239-9F10721D6FAA}"/>
    <dgm:cxn modelId="{1681E3EB-2DBB-4E68-B1BE-4F883873ED6E}" srcId="{4D45A9DA-7CD5-493C-B846-E3076A71EF46}" destId="{B8DDE9F1-3811-4706-A554-70356035940F}" srcOrd="0" destOrd="0" parTransId="{96C245A8-7E62-4075-99A6-3756232FE87E}" sibTransId="{48B0B068-C7A5-4C31-9CE9-FEB64C785413}"/>
    <dgm:cxn modelId="{2F88E0BE-315E-4CFE-B7DC-D72423F49D88}" type="presOf" srcId="{A2EC6A98-E4D6-43C3-89F0-0C6A6BEA4C93}" destId="{2B949D8F-A220-406F-833F-DE27557DFAF2}" srcOrd="0" destOrd="0" presId="urn:microsoft.com/office/officeart/2005/8/layout/hList1"/>
    <dgm:cxn modelId="{8CA501BE-DB19-4774-9769-33A2566F29E6}" type="presOf" srcId="{4966FA75-6DB2-4D94-A1CF-B38A200F0279}" destId="{EDE718B0-A3CA-4240-841C-7B7D2B1036D5}" srcOrd="0" destOrd="1" presId="urn:microsoft.com/office/officeart/2005/8/layout/hList1"/>
    <dgm:cxn modelId="{8C3F507E-5230-4018-B70F-8E3781993093}" type="presOf" srcId="{5D186C97-6BED-4685-959F-EC4E92ED0A2D}" destId="{E7B3D7F9-86D5-4263-A142-1DEB2A7D2284}" srcOrd="0" destOrd="0" presId="urn:microsoft.com/office/officeart/2005/8/layout/hList1"/>
    <dgm:cxn modelId="{2620332F-206D-48BE-B17A-5957A2F5693A}" srcId="{3CD20FE4-A9E9-4E89-BA18-2C69FD796840}" destId="{203DAC24-2BB6-47D8-9425-1CB8A8893C35}" srcOrd="0" destOrd="0" parTransId="{3A57025F-EFD5-48BA-AEFE-7FCC5C1C7DC2}" sibTransId="{17A3222D-69E2-4B83-8F92-F94EBC205F40}"/>
    <dgm:cxn modelId="{FD2FB94F-492A-43AA-BED1-E3827125198E}" type="presOf" srcId="{189F2504-3606-4302-A875-35BA3831BAF6}" destId="{EDE718B0-A3CA-4240-841C-7B7D2B1036D5}" srcOrd="0" destOrd="4" presId="urn:microsoft.com/office/officeart/2005/8/layout/hList1"/>
    <dgm:cxn modelId="{F32401B0-E899-44AE-B3E9-7127F9486082}" type="presOf" srcId="{203DAC24-2BB6-47D8-9425-1CB8A8893C35}" destId="{E7B3D7F9-86D5-4263-A142-1DEB2A7D2284}" srcOrd="0" destOrd="4" presId="urn:microsoft.com/office/officeart/2005/8/layout/hList1"/>
    <dgm:cxn modelId="{1A77500B-4F2D-40A6-8BC5-0778FDA24802}" srcId="{A6F121A9-FF83-44FB-8A2A-7E0E2F589BC3}" destId="{189F2504-3606-4302-A875-35BA3831BAF6}" srcOrd="3" destOrd="0" parTransId="{A7857EE9-62B5-4FE4-B33E-BC924E2285CF}" sibTransId="{64AE9FB2-141D-4BD4-A364-2768FC593D1E}"/>
    <dgm:cxn modelId="{8A236AFF-F42A-41CA-BE27-3C8CED9FA4DA}" type="presOf" srcId="{90FA5F1C-61F6-4315-BC07-D1C5DD45878B}" destId="{44C4EF5C-7E31-4A75-9F43-412FDB51E47B}" srcOrd="0" destOrd="4" presId="urn:microsoft.com/office/officeart/2005/8/layout/hList1"/>
    <dgm:cxn modelId="{A17BD8B7-FEE4-460D-810F-FBB7C95A95BB}" type="presOf" srcId="{1D20F0D9-7562-4397-BE3E-91F0B3733D3B}" destId="{EDE718B0-A3CA-4240-841C-7B7D2B1036D5}" srcOrd="0" destOrd="7" presId="urn:microsoft.com/office/officeart/2005/8/layout/hList1"/>
    <dgm:cxn modelId="{7148E134-1829-442B-883F-3EF845C08FFF}" type="presOf" srcId="{33730E8A-6775-42E1-8BD9-39D06F9CBC37}" destId="{EDE718B0-A3CA-4240-841C-7B7D2B1036D5}" srcOrd="0" destOrd="2" presId="urn:microsoft.com/office/officeart/2005/8/layout/hList1"/>
    <dgm:cxn modelId="{4373C695-D57D-4BA0-88DA-DF0134033657}" srcId="{A6F121A9-FF83-44FB-8A2A-7E0E2F589BC3}" destId="{5DCB4C4C-89C2-4E2B-A445-976B8D091B9C}" srcOrd="5" destOrd="0" parTransId="{81952CF4-FFC8-413D-8091-D859B69E9298}" sibTransId="{FE3104F7-6C62-4EF5-A833-3951F6457416}"/>
    <dgm:cxn modelId="{A6E9CD57-5407-485C-B90E-C1519C9C5727}" srcId="{A2EC6A98-E4D6-43C3-89F0-0C6A6BEA4C93}" destId="{8B9CBFE6-991C-45A3-8AE4-11FC9111736E}" srcOrd="2" destOrd="0" parTransId="{9B1B021A-8AD6-494C-98F5-1CFFE755D207}" sibTransId="{1BA87A72-CBDA-4250-AD43-89B405193C50}"/>
    <dgm:cxn modelId="{B875C4F5-C1BD-4AA5-96AD-4458B4D0B4F5}" srcId="{8B9CBFE6-991C-45A3-8AE4-11FC9111736E}" destId="{7B3447BA-6E10-4B9F-A392-D621077C7472}" srcOrd="0" destOrd="0" parTransId="{FE680013-9530-4C4B-8763-8FFC2F5245BF}" sibTransId="{757586BE-4CED-45CA-BED7-DADFC798A02B}"/>
    <dgm:cxn modelId="{6AC6F913-7730-4836-9123-91853C56BFBB}" srcId="{B8DDE9F1-3811-4706-A554-70356035940F}" destId="{BF50573A-CAA5-44B3-9B0A-D2EF064181B7}" srcOrd="4" destOrd="0" parTransId="{35B7E293-C864-4EE2-9E46-9CEB87042234}" sibTransId="{0E5E23D9-70FF-4FE3-A49E-66AD53FAF99A}"/>
    <dgm:cxn modelId="{CD0668E2-BE42-4BC0-86EA-99D75BB2C645}" srcId="{A2EC6A98-E4D6-43C3-89F0-0C6A6BEA4C93}" destId="{A849E7C7-11EB-44E1-9D0A-D47B18AFB733}" srcOrd="3" destOrd="0" parTransId="{478FA0E7-96DC-46F3-B9DF-35CE5981AB18}" sibTransId="{E4493F1B-972C-4496-AB77-1A5035059AA4}"/>
    <dgm:cxn modelId="{9163D2A3-AA9F-41D4-8672-3E1CE44A415A}" type="presOf" srcId="{43E28B3C-7F08-47F3-B35C-C04F614346E2}" destId="{E7B3D7F9-86D5-4263-A142-1DEB2A7D2284}" srcOrd="0" destOrd="1" presId="urn:microsoft.com/office/officeart/2005/8/layout/hList1"/>
    <dgm:cxn modelId="{0C9FC71D-021D-493D-A29E-1F2DF8766F2C}" type="presOf" srcId="{BB030D61-155A-4E4B-B6A1-7B9DD7CAF637}" destId="{44C4EF5C-7E31-4A75-9F43-412FDB51E47B}" srcOrd="0" destOrd="7" presId="urn:microsoft.com/office/officeart/2005/8/layout/hList1"/>
    <dgm:cxn modelId="{65D23FC1-39C2-4D85-A74A-224ACD6D67B9}" srcId="{3CD20FE4-A9E9-4E89-BA18-2C69FD796840}" destId="{1B8C2AB6-7B5D-457D-BDFF-44B2650C8285}" srcOrd="3" destOrd="0" parTransId="{4F1E4717-049F-4D9A-B7BF-A0ACAF28504C}" sibTransId="{73A952C1-BAD9-455A-9B09-D68E3777BDC8}"/>
    <dgm:cxn modelId="{86AF8254-1C51-49A4-AFC4-7D7582274A63}" srcId="{A2EC6A98-E4D6-43C3-89F0-0C6A6BEA4C93}" destId="{A72F0A03-3946-47A6-81C2-4DA4F158E8E0}" srcOrd="4" destOrd="0" parTransId="{3D9497F8-9050-47B8-9426-FDA16D1640F9}" sibTransId="{F318BAD5-39F8-4B0C-AFD2-16024D8C9010}"/>
    <dgm:cxn modelId="{4A23A871-F0A2-428F-8CC2-8C36C2F2949B}" srcId="{A2EC6A98-E4D6-43C3-89F0-0C6A6BEA4C93}" destId="{0B747444-40A3-4168-A593-53EF565E0BA8}" srcOrd="1" destOrd="0" parTransId="{12827E01-20F6-461E-904B-0B3E20BE109F}" sibTransId="{724D1914-609C-46F3-BBC4-20BFC4CB368F}"/>
    <dgm:cxn modelId="{747481D0-20B4-47E2-B9C5-DDD6002C584E}" type="presOf" srcId="{99AD02BA-3F0F-4A61-92E6-70A11A82943A}" destId="{44C4EF5C-7E31-4A75-9F43-412FDB51E47B}" srcOrd="0" destOrd="3" presId="urn:microsoft.com/office/officeart/2005/8/layout/hList1"/>
    <dgm:cxn modelId="{C1B978A4-B475-43F5-A471-087488F62803}" srcId="{A6F121A9-FF83-44FB-8A2A-7E0E2F589BC3}" destId="{33730E8A-6775-42E1-8BD9-39D06F9CBC37}" srcOrd="1" destOrd="0" parTransId="{F8DA32FF-8994-4647-A4A5-E711E0827716}" sibTransId="{E5B1F330-8070-4E0C-8EB2-AEF47CA53974}"/>
    <dgm:cxn modelId="{A02AA1A5-1BE8-4654-974D-3374B2929EDA}" srcId="{A6F121A9-FF83-44FB-8A2A-7E0E2F589BC3}" destId="{E00FFBB9-6241-4CF8-AA4D-9BAC11C83776}" srcOrd="2" destOrd="0" parTransId="{180532E6-713A-4027-824F-341B96ECEB42}" sibTransId="{63154036-2FC9-4743-9C0B-62735824E499}"/>
    <dgm:cxn modelId="{246F35D7-0EB7-4AE9-8F84-A5080D8EF97C}" srcId="{A72F0A03-3946-47A6-81C2-4DA4F158E8E0}" destId="{3CD20FE4-A9E9-4E89-BA18-2C69FD796840}" srcOrd="1" destOrd="0" parTransId="{D2BB4367-2102-4FE9-8175-D1A4F5DB82F2}" sibTransId="{9A75B81A-1C03-4CF5-A278-D498D947E3C9}"/>
    <dgm:cxn modelId="{3A629F4B-3A9E-4B80-9D18-40377E736C20}" srcId="{B8DDE9F1-3811-4706-A554-70356035940F}" destId="{3804AA1F-B6A0-49FB-A72D-DA1928A36461}" srcOrd="1" destOrd="0" parTransId="{F0E86C6D-2EA0-4E7F-B39E-9FE0EC2225D8}" sibTransId="{1A8CB2C2-AB8A-44F7-8F03-D8EBE2538F91}"/>
    <dgm:cxn modelId="{A243F1FE-F46D-44AB-86D3-29C4D8074870}" type="presOf" srcId="{EE466028-6C25-4B6F-880B-327C4F6A1BBB}" destId="{44C4EF5C-7E31-4A75-9F43-412FDB51E47B}" srcOrd="0" destOrd="1" presId="urn:microsoft.com/office/officeart/2005/8/layout/hList1"/>
    <dgm:cxn modelId="{300EF51D-577D-46DE-89FB-8379654EFAA7}" srcId="{A2EC6A98-E4D6-43C3-89F0-0C6A6BEA4C93}" destId="{4FC5663E-9A06-4383-A528-78F71A69C797}" srcOrd="5" destOrd="0" parTransId="{87A723C1-A7EB-48C2-961A-7169807670CF}" sibTransId="{C7E2BA00-D434-4EE3-8C6A-A8987CF5148F}"/>
    <dgm:cxn modelId="{6F964DB6-D49E-4C93-A15D-015CB87065F9}" type="presOf" srcId="{94B7B488-CD2D-4B4A-864C-F656076110B5}" destId="{E7B3D7F9-86D5-4263-A142-1DEB2A7D2284}" srcOrd="0" destOrd="8" presId="urn:microsoft.com/office/officeart/2005/8/layout/hList1"/>
    <dgm:cxn modelId="{BA46617E-F8D5-41F1-93B6-3A26DFD67C10}" type="presOf" srcId="{C1C96223-C174-45E4-A698-5A9E21ABDC51}" destId="{44C4EF5C-7E31-4A75-9F43-412FDB51E47B}" srcOrd="0" destOrd="6" presId="urn:microsoft.com/office/officeart/2005/8/layout/hList1"/>
    <dgm:cxn modelId="{84F36165-5F0D-497D-ABF5-B5D02B8F6A09}" srcId="{B8DDE9F1-3811-4706-A554-70356035940F}" destId="{BB030D61-155A-4E4B-B6A1-7B9DD7CAF637}" srcOrd="6" destOrd="0" parTransId="{DFCF502D-2DBF-463B-9721-C15AAF5B0052}" sibTransId="{02175659-A01C-4499-9BA9-C75DC9E9DC1F}"/>
    <dgm:cxn modelId="{4B665AFE-C596-4E5C-8D29-9946210B48B6}" srcId="{8B9CBFE6-991C-45A3-8AE4-11FC9111736E}" destId="{14DDEE6A-6859-4D21-91E6-842E1BB88840}" srcOrd="1" destOrd="0" parTransId="{32B56567-1220-4D28-8B8B-44E5CF6FA0E1}" sibTransId="{7C3C0120-0E74-4939-A55E-45D59666356A}"/>
    <dgm:cxn modelId="{93A3D357-5A6A-4A9F-89F9-4E1438BC1244}" srcId="{B8DDE9F1-3811-4706-A554-70356035940F}" destId="{99AD02BA-3F0F-4A61-92E6-70A11A82943A}" srcOrd="2" destOrd="0" parTransId="{23E115EC-E63C-4DE1-A95E-517F43D54F57}" sibTransId="{32D69C16-965C-4F71-A1AD-AC72A45D16D3}"/>
    <dgm:cxn modelId="{31870D1F-0D3C-44AF-97CC-021624B654DD}" srcId="{B8DDE9F1-3811-4706-A554-70356035940F}" destId="{C1C96223-C174-45E4-A698-5A9E21ABDC51}" srcOrd="5" destOrd="0" parTransId="{4ECD0033-4C0C-4901-8E6B-0114054326E5}" sibTransId="{0FF21E3C-D8CF-4D6B-B9EF-BBCB83B15D62}"/>
    <dgm:cxn modelId="{7003A6D6-35DA-4A39-AB2D-4FC0C9F69F92}" type="presOf" srcId="{3CD20FE4-A9E9-4E89-BA18-2C69FD796840}" destId="{E7B3D7F9-86D5-4263-A142-1DEB2A7D2284}" srcOrd="0" destOrd="3" presId="urn:microsoft.com/office/officeart/2005/8/layout/hList1"/>
    <dgm:cxn modelId="{81E6BCF2-6052-4B7F-9B5F-C21CA51445FC}" type="presOf" srcId="{14DDEE6A-6859-4D21-91E6-842E1BB88840}" destId="{0EA6DC28-E96F-410E-A469-3D89959B895C}" srcOrd="0" destOrd="1" presId="urn:microsoft.com/office/officeart/2005/8/layout/hList1"/>
    <dgm:cxn modelId="{53A090AB-FA87-4259-96FB-1172DE3C88A5}" srcId="{5D186C97-6BED-4685-959F-EC4E92ED0A2D}" destId="{E5A97570-5A50-4B75-8C78-011DB468FA95}" srcOrd="1" destOrd="0" parTransId="{368378E3-2F8A-44C3-BEA8-24307271BC73}" sibTransId="{8B412DF5-B8D3-4CFC-B21A-9E0CD25C5854}"/>
    <dgm:cxn modelId="{348F5712-3ACE-4CDF-8410-AB43E4768EE3}" srcId="{A72F0A03-3946-47A6-81C2-4DA4F158E8E0}" destId="{5D186C97-6BED-4685-959F-EC4E92ED0A2D}" srcOrd="0" destOrd="0" parTransId="{89C96292-80C4-4122-9526-F85DDE434155}" sibTransId="{CC771155-DAC1-4349-822A-4414A47012EB}"/>
    <dgm:cxn modelId="{E9CD4281-E059-431A-B554-8A6BA5334FE6}" type="presOf" srcId="{4D45A9DA-7CD5-493C-B846-E3076A71EF46}" destId="{503BA879-02A2-4B3A-A87F-ADDB7C0954D4}" srcOrd="0" destOrd="0" presId="urn:microsoft.com/office/officeart/2005/8/layout/hList1"/>
    <dgm:cxn modelId="{3A090CC1-3F9D-4B68-A6AA-78ED45C2CF95}" srcId="{B8DDE9F1-3811-4706-A554-70356035940F}" destId="{7C0ECC51-E5F1-4012-B696-54B9487BA5D5}" srcOrd="7" destOrd="0" parTransId="{F6E9B17B-F92D-4177-A698-DC02404B6160}" sibTransId="{5100C603-CE06-42AB-8E2F-A52227C4F973}"/>
    <dgm:cxn modelId="{18AFFADB-0577-4680-A752-1835F2C29CB6}" type="presParOf" srcId="{2B949D8F-A220-406F-833F-DE27557DFAF2}" destId="{0DA3869A-14D4-411B-98AA-6A3415E06759}" srcOrd="0" destOrd="0" presId="urn:microsoft.com/office/officeart/2005/8/layout/hList1"/>
    <dgm:cxn modelId="{1DA34A71-3CB9-4268-B56C-181A4ACD253E}" type="presParOf" srcId="{0DA3869A-14D4-411B-98AA-6A3415E06759}" destId="{503BA879-02A2-4B3A-A87F-ADDB7C0954D4}" srcOrd="0" destOrd="0" presId="urn:microsoft.com/office/officeart/2005/8/layout/hList1"/>
    <dgm:cxn modelId="{7FEE6F9E-F301-4CCD-915B-239E4D0B617E}" type="presParOf" srcId="{0DA3869A-14D4-411B-98AA-6A3415E06759}" destId="{44C4EF5C-7E31-4A75-9F43-412FDB51E47B}" srcOrd="1" destOrd="0" presId="urn:microsoft.com/office/officeart/2005/8/layout/hList1"/>
    <dgm:cxn modelId="{C15C32E4-22DF-437B-9E17-6F9557D8CC99}" type="presParOf" srcId="{2B949D8F-A220-406F-833F-DE27557DFAF2}" destId="{4DCA989A-DE55-4925-B832-67A5FD08011B}" srcOrd="1" destOrd="0" presId="urn:microsoft.com/office/officeart/2005/8/layout/hList1"/>
    <dgm:cxn modelId="{6F4DD1B9-866B-4905-A2B9-DA32EE3C9187}" type="presParOf" srcId="{2B949D8F-A220-406F-833F-DE27557DFAF2}" destId="{E172B6E6-7C4A-4E99-B27D-21775B58496E}" srcOrd="2" destOrd="0" presId="urn:microsoft.com/office/officeart/2005/8/layout/hList1"/>
    <dgm:cxn modelId="{046AD8EA-D6A6-4070-94F3-A8E11CE6352D}" type="presParOf" srcId="{E172B6E6-7C4A-4E99-B27D-21775B58496E}" destId="{5F420052-89DE-4620-98C9-6575FDD0C59F}" srcOrd="0" destOrd="0" presId="urn:microsoft.com/office/officeart/2005/8/layout/hList1"/>
    <dgm:cxn modelId="{9DD1E46A-18AE-4B4C-B6B0-26ED174CFFE0}" type="presParOf" srcId="{E172B6E6-7C4A-4E99-B27D-21775B58496E}" destId="{EDE718B0-A3CA-4240-841C-7B7D2B1036D5}" srcOrd="1" destOrd="0" presId="urn:microsoft.com/office/officeart/2005/8/layout/hList1"/>
    <dgm:cxn modelId="{019AC1CB-F12F-4291-ACFF-5271B082C3C9}" type="presParOf" srcId="{2B949D8F-A220-406F-833F-DE27557DFAF2}" destId="{18364578-4EF5-48BA-A82C-66F95A4BA0CC}" srcOrd="3" destOrd="0" presId="urn:microsoft.com/office/officeart/2005/8/layout/hList1"/>
    <dgm:cxn modelId="{4FEE068B-0D7B-4E53-88AF-9A8E08559EBA}" type="presParOf" srcId="{2B949D8F-A220-406F-833F-DE27557DFAF2}" destId="{34BAB852-B03D-4E6C-AD8F-14FBE7138C7E}" srcOrd="4" destOrd="0" presId="urn:microsoft.com/office/officeart/2005/8/layout/hList1"/>
    <dgm:cxn modelId="{737B1C18-5D31-4434-BB4C-83340C367DC1}" type="presParOf" srcId="{34BAB852-B03D-4E6C-AD8F-14FBE7138C7E}" destId="{E6C6F268-D4C7-45C6-AE54-AE028F3D7259}" srcOrd="0" destOrd="0" presId="urn:microsoft.com/office/officeart/2005/8/layout/hList1"/>
    <dgm:cxn modelId="{9973F179-51F0-474E-90C1-8AC3AC383E15}" type="presParOf" srcId="{34BAB852-B03D-4E6C-AD8F-14FBE7138C7E}" destId="{0EA6DC28-E96F-410E-A469-3D89959B895C}" srcOrd="1" destOrd="0" presId="urn:microsoft.com/office/officeart/2005/8/layout/hList1"/>
    <dgm:cxn modelId="{2ABA6969-86CE-4062-B704-3CD3FF08E863}" type="presParOf" srcId="{2B949D8F-A220-406F-833F-DE27557DFAF2}" destId="{4338743C-5723-4ED6-95AF-8C0FECD2109B}" srcOrd="5" destOrd="0" presId="urn:microsoft.com/office/officeart/2005/8/layout/hList1"/>
    <dgm:cxn modelId="{790C309E-25DB-4B1A-B9AA-88D3AA918E14}" type="presParOf" srcId="{2B949D8F-A220-406F-833F-DE27557DFAF2}" destId="{DBF0EC6C-601E-4131-9C8E-3C7937166702}" srcOrd="6" destOrd="0" presId="urn:microsoft.com/office/officeart/2005/8/layout/hList1"/>
    <dgm:cxn modelId="{3EE5F597-D462-4BD6-9EC7-17FA7F4DA6E7}" type="presParOf" srcId="{DBF0EC6C-601E-4131-9C8E-3C7937166702}" destId="{C4AD0E35-9F15-4E73-9395-07D5CD550CF3}" srcOrd="0" destOrd="0" presId="urn:microsoft.com/office/officeart/2005/8/layout/hList1"/>
    <dgm:cxn modelId="{129319DB-A29E-43AF-AE4F-942E40179686}" type="presParOf" srcId="{DBF0EC6C-601E-4131-9C8E-3C7937166702}" destId="{396052EF-3A72-49DE-827E-724CFBFE7750}" srcOrd="1" destOrd="0" presId="urn:microsoft.com/office/officeart/2005/8/layout/hList1"/>
    <dgm:cxn modelId="{D5C7F945-4DF9-44B0-B075-92B5148CABF5}" type="presParOf" srcId="{2B949D8F-A220-406F-833F-DE27557DFAF2}" destId="{552CA779-4F8A-4B5E-BABD-0B6D8AFBBBC1}" srcOrd="7" destOrd="0" presId="urn:microsoft.com/office/officeart/2005/8/layout/hList1"/>
    <dgm:cxn modelId="{1C14A03A-FD2D-45B8-ADA5-EB435B87D050}" type="presParOf" srcId="{2B949D8F-A220-406F-833F-DE27557DFAF2}" destId="{FE1ED290-AEA2-46F4-AD66-45E2CC158DBC}" srcOrd="8" destOrd="0" presId="urn:microsoft.com/office/officeart/2005/8/layout/hList1"/>
    <dgm:cxn modelId="{3A1B8001-3635-43C2-9113-CD6E3774F99F}" type="presParOf" srcId="{FE1ED290-AEA2-46F4-AD66-45E2CC158DBC}" destId="{82DA681A-0283-4E8C-8931-03F99CD93746}" srcOrd="0" destOrd="0" presId="urn:microsoft.com/office/officeart/2005/8/layout/hList1"/>
    <dgm:cxn modelId="{C425E206-A446-4406-A113-6D992A90C8FB}" type="presParOf" srcId="{FE1ED290-AEA2-46F4-AD66-45E2CC158DBC}" destId="{E7B3D7F9-86D5-4263-A142-1DEB2A7D2284}" srcOrd="1" destOrd="0" presId="urn:microsoft.com/office/officeart/2005/8/layout/hList1"/>
    <dgm:cxn modelId="{F170FDED-70B8-4EFD-8035-00E053727D2B}" type="presParOf" srcId="{2B949D8F-A220-406F-833F-DE27557DFAF2}" destId="{8410E4F4-17B8-4BAA-9A40-6C267C2BF84B}" srcOrd="9" destOrd="0" presId="urn:microsoft.com/office/officeart/2005/8/layout/hList1"/>
    <dgm:cxn modelId="{020B7303-C446-407A-B012-88A63F7435C9}" type="presParOf" srcId="{2B949D8F-A220-406F-833F-DE27557DFAF2}" destId="{57263877-18A5-4579-83CE-2662B3504A2B}" srcOrd="10" destOrd="0" presId="urn:microsoft.com/office/officeart/2005/8/layout/hList1"/>
    <dgm:cxn modelId="{11370DA7-BFFB-42D4-A93B-2727E5E3ED59}" type="presParOf" srcId="{57263877-18A5-4579-83CE-2662B3504A2B}" destId="{D43097AD-208D-41B6-A20F-60EA9371B376}" srcOrd="0" destOrd="0" presId="urn:microsoft.com/office/officeart/2005/8/layout/hList1"/>
    <dgm:cxn modelId="{5EDCC806-F1BA-4605-8674-87E3449D377B}" type="presParOf" srcId="{57263877-18A5-4579-83CE-2662B3504A2B}" destId="{C27412E5-8999-4B8F-96B9-0004C75A0C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BA879-02A2-4B3A-A87F-ADDB7C0954D4}">
      <dsp:nvSpPr>
        <dsp:cNvPr id="0" name=""/>
        <dsp:cNvSpPr/>
      </dsp:nvSpPr>
      <dsp:spPr>
        <a:xfrm>
          <a:off x="106685" y="0"/>
          <a:ext cx="1747448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Initiation </a:t>
          </a:r>
          <a:r>
            <a:rPr lang="en-US" sz="1700" kern="1200" smtClean="0"/>
            <a:t>(fish-on)</a:t>
          </a:r>
          <a:endParaRPr lang="en-US" sz="1700" kern="1200" dirty="0"/>
        </a:p>
      </dsp:txBody>
      <dsp:txXfrm>
        <a:off x="106685" y="0"/>
        <a:ext cx="1747448" cy="489600"/>
      </dsp:txXfrm>
    </dsp:sp>
    <dsp:sp modelId="{44C4EF5C-7E31-4A75-9F43-412FDB51E47B}">
      <dsp:nvSpPr>
        <dsp:cNvPr id="0" name=""/>
        <dsp:cNvSpPr/>
      </dsp:nvSpPr>
      <dsp:spPr>
        <a:xfrm>
          <a:off x="109953" y="909016"/>
          <a:ext cx="1747448" cy="53058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Find common ground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Tech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Social cause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Age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University/Ed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Work / Industries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Geography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People Reference </a:t>
          </a:r>
          <a:endParaRPr lang="en-US" sz="1700" b="1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Groups</a:t>
          </a:r>
          <a:endParaRPr lang="en-US" sz="1700" b="0" kern="1200" dirty="0"/>
        </a:p>
      </dsp:txBody>
      <dsp:txXfrm>
        <a:off x="109953" y="909016"/>
        <a:ext cx="1747448" cy="5305814"/>
      </dsp:txXfrm>
    </dsp:sp>
    <dsp:sp modelId="{5F420052-89DE-4620-98C9-6575FDD0C59F}">
      <dsp:nvSpPr>
        <dsp:cNvPr id="0" name=""/>
        <dsp:cNvSpPr/>
      </dsp:nvSpPr>
      <dsp:spPr>
        <a:xfrm>
          <a:off x="2083538" y="0"/>
          <a:ext cx="1747448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Engaging Q&amp;A</a:t>
          </a:r>
          <a:endParaRPr lang="en-US" sz="1700" kern="1200" dirty="0"/>
        </a:p>
      </dsp:txBody>
      <dsp:txXfrm>
        <a:off x="2083538" y="0"/>
        <a:ext cx="1747448" cy="489600"/>
      </dsp:txXfrm>
    </dsp:sp>
    <dsp:sp modelId="{EDE718B0-A3CA-4240-841C-7B7D2B1036D5}">
      <dsp:nvSpPr>
        <dsp:cNvPr id="0" name=""/>
        <dsp:cNvSpPr/>
      </dsp:nvSpPr>
      <dsp:spPr>
        <a:xfrm>
          <a:off x="2071551" y="906649"/>
          <a:ext cx="1747448" cy="53058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Highlight problems that lead to your value proposition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Develop authority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Trust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Usefulness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Opportunities (Solutions)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Stated from a customer perspective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How will you look in this dress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2071551" y="906649"/>
        <a:ext cx="1747448" cy="5305814"/>
      </dsp:txXfrm>
    </dsp:sp>
    <dsp:sp modelId="{E6C6F268-D4C7-45C6-AE54-AE028F3D7259}">
      <dsp:nvSpPr>
        <dsp:cNvPr id="0" name=""/>
        <dsp:cNvSpPr/>
      </dsp:nvSpPr>
      <dsp:spPr>
        <a:xfrm>
          <a:off x="4124627" y="0"/>
          <a:ext cx="1747448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Introductory Call</a:t>
          </a:r>
          <a:endParaRPr lang="en-US" sz="1700" kern="1200" dirty="0"/>
        </a:p>
      </dsp:txBody>
      <dsp:txXfrm>
        <a:off x="4124627" y="0"/>
        <a:ext cx="1747448" cy="489600"/>
      </dsp:txXfrm>
    </dsp:sp>
    <dsp:sp modelId="{0EA6DC28-E96F-410E-A469-3D89959B895C}">
      <dsp:nvSpPr>
        <dsp:cNvPr id="0" name=""/>
        <dsp:cNvSpPr/>
      </dsp:nvSpPr>
      <dsp:spPr>
        <a:xfrm>
          <a:off x="4124627" y="895761"/>
          <a:ext cx="1747448" cy="53058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Rapport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Answer </a:t>
          </a:r>
          <a:r>
            <a:rPr lang="en-US" sz="1700" kern="1200" smtClean="0"/>
            <a:t>Questsionaire</a:t>
          </a:r>
          <a:r>
            <a:rPr lang="en-US" sz="1700" kern="1200" dirty="0" smtClean="0"/>
            <a:t> to understand them better</a:t>
          </a:r>
          <a:endParaRPr lang="en-US" sz="1700" kern="1200" dirty="0"/>
        </a:p>
      </dsp:txBody>
      <dsp:txXfrm>
        <a:off x="4124627" y="895761"/>
        <a:ext cx="1747448" cy="5305814"/>
      </dsp:txXfrm>
    </dsp:sp>
    <dsp:sp modelId="{C4AD0E35-9F15-4E73-9395-07D5CD550CF3}">
      <dsp:nvSpPr>
        <dsp:cNvPr id="0" name=""/>
        <dsp:cNvSpPr/>
      </dsp:nvSpPr>
      <dsp:spPr>
        <a:xfrm>
          <a:off x="6116718" y="0"/>
          <a:ext cx="1747448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MOU / Demo</a:t>
          </a:r>
          <a:endParaRPr lang="en-US" sz="1700" kern="1200" dirty="0"/>
        </a:p>
      </dsp:txBody>
      <dsp:txXfrm>
        <a:off x="6116718" y="0"/>
        <a:ext cx="1747448" cy="489600"/>
      </dsp:txXfrm>
    </dsp:sp>
    <dsp:sp modelId="{396052EF-3A72-49DE-827E-724CFBFE7750}">
      <dsp:nvSpPr>
        <dsp:cNvPr id="0" name=""/>
        <dsp:cNvSpPr/>
      </dsp:nvSpPr>
      <dsp:spPr>
        <a:xfrm>
          <a:off x="6102843" y="852157"/>
          <a:ext cx="1747448" cy="53058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A681A-0283-4E8C-8931-03F99CD93746}">
      <dsp:nvSpPr>
        <dsp:cNvPr id="0" name=""/>
        <dsp:cNvSpPr/>
      </dsp:nvSpPr>
      <dsp:spPr>
        <a:xfrm>
          <a:off x="8108809" y="0"/>
          <a:ext cx="1747448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Nurturing</a:t>
          </a:r>
          <a:endParaRPr lang="en-US" sz="1700" kern="1200" dirty="0"/>
        </a:p>
      </dsp:txBody>
      <dsp:txXfrm>
        <a:off x="8108809" y="0"/>
        <a:ext cx="1747448" cy="489600"/>
      </dsp:txXfrm>
    </dsp:sp>
    <dsp:sp modelId="{E7B3D7F9-86D5-4263-A142-1DEB2A7D2284}">
      <dsp:nvSpPr>
        <dsp:cNvPr id="0" name=""/>
        <dsp:cNvSpPr/>
      </dsp:nvSpPr>
      <dsp:spPr>
        <a:xfrm>
          <a:off x="8142080" y="862940"/>
          <a:ext cx="1747448" cy="53058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Maintain top of mind positioning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Send articles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Start provocative discussions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Social</a:t>
          </a:r>
          <a:endParaRPr lang="en-US" sz="1700" kern="1200" dirty="0" smtClean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Connect, Like, Follow, Retweet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Endorse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Comment on posts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Jokes, Quotes and Simple things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Happy BD, Long-time-no-see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8142080" y="862940"/>
        <a:ext cx="1747448" cy="5305814"/>
      </dsp:txXfrm>
    </dsp:sp>
    <dsp:sp modelId="{D43097AD-208D-41B6-A20F-60EA9371B376}">
      <dsp:nvSpPr>
        <dsp:cNvPr id="0" name=""/>
        <dsp:cNvSpPr/>
      </dsp:nvSpPr>
      <dsp:spPr>
        <a:xfrm>
          <a:off x="9951790" y="0"/>
          <a:ext cx="1747448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Active Project</a:t>
          </a:r>
          <a:endParaRPr lang="en-US" sz="1700" kern="1200" dirty="0"/>
        </a:p>
      </dsp:txBody>
      <dsp:txXfrm>
        <a:off x="9951790" y="0"/>
        <a:ext cx="1747448" cy="489600"/>
      </dsp:txXfrm>
    </dsp:sp>
    <dsp:sp modelId="{C27412E5-8999-4B8F-96B9-0004C75A0C2B}">
      <dsp:nvSpPr>
        <dsp:cNvPr id="0" name=""/>
        <dsp:cNvSpPr/>
      </dsp:nvSpPr>
      <dsp:spPr>
        <a:xfrm>
          <a:off x="9967031" y="862940"/>
          <a:ext cx="1747448" cy="53058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B850-CD4C-45DB-B910-6588E3D1BC14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B2169-1895-46F1-8599-018D2A89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2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http://www.insidesales.com/webinar/climbing-the-trust-ladder-confirmation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2169-1895-46F1-8599-018D2A8975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2169-1895-46F1-8599-018D2A8975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1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615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28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123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6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8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7DDB89-16F2-4618-AB5F-81F45CD6A62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6CF75CD-A9D0-43E0-A577-7DD4FCC8FA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96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4960137"/>
            <a:ext cx="7772400" cy="1463040"/>
          </a:xfrm>
        </p:spPr>
        <p:txBody>
          <a:bodyPr/>
          <a:lstStyle/>
          <a:p>
            <a:r>
              <a:rPr lang="en-US" dirty="0" smtClean="0"/>
              <a:t>Deal Making, Lead Nurturing and Staying in Touch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Guidelines and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1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send to Entrepreneurs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9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Nurturing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Camouflage – settle in, don’t get detected as hostile</a:t>
            </a:r>
            <a:endParaRPr lang="en-US" sz="2800" dirty="0" smtClean="0">
              <a:effectLst/>
            </a:endParaRPr>
          </a:p>
          <a:p>
            <a:pPr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Dazzle them with your content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the impediments (Budget, Language, Remote, Contract type, Shore?)</a:t>
            </a:r>
          </a:p>
          <a:p>
            <a:pPr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and</a:t>
            </a:r>
            <a:r>
              <a:rPr lang="en-US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solve their problems</a:t>
            </a:r>
          </a:p>
          <a:p>
            <a:pPr lvl="1"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long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can resist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Self-orientation is the key</a:t>
            </a:r>
          </a:p>
          <a:p>
            <a:pPr rtl="0" eaLnBrk="1" latinLnBrk="0" hangingPunct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Memorization</a:t>
            </a:r>
            <a:r>
              <a:rPr lang="en-US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techniques (once a week for a few week, then once a month)</a:t>
            </a:r>
          </a:p>
          <a:p>
            <a:pPr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barriers, chip away at them</a:t>
            </a:r>
          </a:p>
          <a:p>
            <a:pPr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Remember: they are really smart people and are trying to read your mind…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4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nurturing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talk about yourself. Relationship inversely linked to self-orientation.</a:t>
            </a:r>
          </a:p>
          <a:p>
            <a:pPr lvl="1"/>
            <a:r>
              <a:rPr lang="en-US" dirty="0" smtClean="0"/>
              <a:t>Talk about them about their problems</a:t>
            </a:r>
          </a:p>
          <a:p>
            <a:pPr lvl="1"/>
            <a:r>
              <a:rPr lang="en-US" dirty="0" smtClean="0"/>
              <a:t>Questions and discussions, vs statements and insinuations</a:t>
            </a:r>
          </a:p>
          <a:p>
            <a:r>
              <a:rPr lang="en-US" dirty="0" smtClean="0"/>
              <a:t>Consulting firms</a:t>
            </a:r>
          </a:p>
          <a:p>
            <a:pPr lvl="1"/>
            <a:r>
              <a:rPr lang="en-US" dirty="0" smtClean="0"/>
              <a:t>Product news</a:t>
            </a:r>
          </a:p>
          <a:p>
            <a:pPr lvl="1"/>
            <a:r>
              <a:rPr lang="en-US" dirty="0" smtClean="0"/>
              <a:t>Updates on end-clients in the region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3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Magician defeated 8 chess masters</a:t>
            </a:r>
            <a:endParaRPr lang="en-US" dirty="0"/>
          </a:p>
        </p:txBody>
      </p:sp>
      <p:pic>
        <p:nvPicPr>
          <p:cNvPr id="1026" name="Picture 2" descr="http://shsleaf.org/wp-content/uploads/2016/01/1-9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603408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9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Ignore deck beyond this 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-----------------------------------------------------------------------------------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7872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06880"/>
            <a:ext cx="10393680" cy="5151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Partnership</a:t>
            </a:r>
          </a:p>
          <a:p>
            <a:pPr lvl="1"/>
            <a:r>
              <a:rPr lang="en-US" dirty="0" smtClean="0"/>
              <a:t>Supplementary / Complimentary</a:t>
            </a:r>
          </a:p>
          <a:p>
            <a:pPr lvl="1"/>
            <a:r>
              <a:rPr lang="en-US" dirty="0" smtClean="0"/>
              <a:t>Integration partners, Analytics partners?</a:t>
            </a:r>
          </a:p>
          <a:p>
            <a:r>
              <a:rPr lang="en-US" dirty="0" smtClean="0"/>
              <a:t>Job Applicant</a:t>
            </a:r>
            <a:endParaRPr lang="en-US" baseline="0" dirty="0" smtClean="0"/>
          </a:p>
          <a:p>
            <a:pPr lvl="1"/>
            <a:r>
              <a:rPr lang="en-US" dirty="0" smtClean="0"/>
              <a:t>Independent consultant</a:t>
            </a:r>
          </a:p>
          <a:p>
            <a:pPr lvl="1"/>
            <a:r>
              <a:rPr lang="en-US" dirty="0" smtClean="0"/>
              <a:t>Agency</a:t>
            </a:r>
          </a:p>
          <a:p>
            <a:pPr lvl="1"/>
            <a:r>
              <a:rPr lang="en-US" dirty="0" smtClean="0"/>
              <a:t>Present &gt; Accept/Reject </a:t>
            </a:r>
          </a:p>
          <a:p>
            <a:r>
              <a:rPr lang="en-US" dirty="0" smtClean="0"/>
              <a:t>Relationship</a:t>
            </a:r>
          </a:p>
          <a:p>
            <a:pPr lvl="1"/>
            <a:r>
              <a:rPr lang="en-US" dirty="0" smtClean="0"/>
              <a:t>Similarity &gt; Trust &gt; Relationship</a:t>
            </a:r>
          </a:p>
          <a:p>
            <a:r>
              <a:rPr lang="en-US" dirty="0" smtClean="0"/>
              <a:t>Newsletter</a:t>
            </a:r>
          </a:p>
          <a:p>
            <a:pPr lvl="1"/>
            <a:r>
              <a:rPr lang="en-US" dirty="0" smtClean="0"/>
              <a:t>But personalized, drive towards an opportunity related to common interests</a:t>
            </a:r>
          </a:p>
          <a:p>
            <a:r>
              <a:rPr lang="en-US" dirty="0" smtClean="0"/>
              <a:t>End Client????</a:t>
            </a:r>
          </a:p>
          <a:p>
            <a:pPr lvl="1"/>
            <a:r>
              <a:rPr lang="en-US" dirty="0" smtClean="0"/>
              <a:t>Ongoing Support, Migration, Development of new projects</a:t>
            </a:r>
          </a:p>
          <a:p>
            <a:r>
              <a:rPr lang="en-US" dirty="0" smtClean="0"/>
              <a:t>People we have worked with in the past</a:t>
            </a:r>
          </a:p>
        </p:txBody>
      </p:sp>
    </p:spTree>
    <p:extLst>
      <p:ext uri="{BB962C8B-B14F-4D97-AF65-F5344CB8AC3E}">
        <p14:creationId xmlns:p14="http://schemas.microsoft.com/office/powerpoint/2010/main" val="258539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Incubate your team with us</a:t>
            </a:r>
          </a:p>
          <a:p>
            <a:r>
              <a:rPr lang="en-US" dirty="0" smtClean="0"/>
              <a:t>Play journalist. Play to his needs to publish himself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09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"/>
            <a:ext cx="9720072" cy="1499616"/>
          </a:xfrm>
        </p:spPr>
        <p:txBody>
          <a:bodyPr/>
          <a:lstStyle/>
          <a:p>
            <a:r>
              <a:rPr lang="en-US" dirty="0" smtClean="0"/>
              <a:t>Offer: Partnership – MOU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645920"/>
            <a:ext cx="10317481" cy="5074920"/>
          </a:xfrm>
        </p:spPr>
        <p:txBody>
          <a:bodyPr>
            <a:normAutofit fontScale="70000" lnSpcReduction="20000"/>
          </a:bodyPr>
          <a:lstStyle/>
          <a:p>
            <a: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are looking to expand our partnership network in your region. Sign MOU, get them on-boarded on a partnership network.</a:t>
            </a:r>
            <a:endParaRPr lang="en-US" sz="1800" dirty="0" smtClean="0">
              <a:effectLst/>
            </a:endParaRP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Allied and Company X agree to: 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with each other to close deals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access clients in the other’s area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each other deliver projects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 and compliment in the delivery and sale of projects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Allied as the offshore partner and in the US in California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 xyz in Area xyz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their technical teams to collaborate on</a:t>
            </a:r>
          </a:p>
          <a:p>
            <a:pPr lvl="1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trainings</a:t>
            </a:r>
          </a:p>
          <a:p>
            <a:pPr lvl="1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best practices</a:t>
            </a:r>
          </a:p>
          <a:p>
            <a:pPr lvl="1"/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and Templates etc.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Pre-sales and prospecting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 each other’s client relationships and to not approach existing clients of the other partner without the consent of the primary vendor.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2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Offer: Team incubation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product or start a team</a:t>
            </a:r>
          </a:p>
          <a:p>
            <a:r>
              <a:rPr lang="en-US" dirty="0" smtClean="0"/>
              <a:t>We will train them for free/jointly fund training??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3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Offer: product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been following your articles/etc. and you look like a subject matter expert</a:t>
            </a:r>
          </a:p>
          <a:p>
            <a:r>
              <a:rPr lang="en-US" dirty="0" smtClean="0"/>
              <a:t>Have you ever considered building a software product around your expertise?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9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Right Place – Find the rabbit’s watering hole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Right Segment: Large size, low competition, high relevance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Right Person - 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Decision maker</a:t>
            </a:r>
            <a:endParaRPr lang="en-US" dirty="0"/>
          </a:p>
          <a:p>
            <a:pPr marL="128016" lvl="1" indent="0">
              <a:buNone/>
            </a:pPr>
            <a:r>
              <a:rPr lang="en-US" dirty="0" smtClean="0"/>
              <a:t>----------------------------- already done by the prospecting team--------------------------</a:t>
            </a:r>
          </a:p>
          <a:p>
            <a:r>
              <a:rPr lang="en-US" dirty="0" smtClean="0"/>
              <a:t>Right Time – hang around it till they come around</a:t>
            </a:r>
          </a:p>
          <a:p>
            <a:pPr lvl="1"/>
            <a:r>
              <a:rPr lang="en-US" dirty="0" smtClean="0"/>
              <a:t>Register yourself then</a:t>
            </a:r>
          </a:p>
          <a:p>
            <a:pPr lvl="1"/>
            <a:r>
              <a:rPr lang="en-US" dirty="0" smtClean="0"/>
              <a:t>Nurture</a:t>
            </a:r>
          </a:p>
          <a:p>
            <a:pPr lvl="1"/>
            <a:r>
              <a:rPr lang="en-US" dirty="0" smtClean="0"/>
              <a:t>Maintain top of mind presence (Nurture)</a:t>
            </a:r>
          </a:p>
        </p:txBody>
      </p:sp>
    </p:spTree>
    <p:extLst>
      <p:ext uri="{BB962C8B-B14F-4D97-AF65-F5344CB8AC3E}">
        <p14:creationId xmlns:p14="http://schemas.microsoft.com/office/powerpoint/2010/main" val="366859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2128031"/>
              </p:ext>
            </p:extLst>
          </p:nvPr>
        </p:nvGraphicFramePr>
        <p:xfrm>
          <a:off x="309880" y="155786"/>
          <a:ext cx="11714480" cy="656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4934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Qualification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- Offshore</a:t>
            </a:r>
          </a:p>
          <a:p>
            <a:pPr lvl="0"/>
            <a:r>
              <a:rPr lang="en-US" dirty="0" smtClean="0"/>
              <a:t>- Onshore</a:t>
            </a:r>
          </a:p>
          <a:p>
            <a:pPr lvl="0"/>
            <a:r>
              <a:rPr lang="en-US" dirty="0" smtClean="0"/>
              <a:t>- Competence Demo</a:t>
            </a:r>
          </a:p>
          <a:p>
            <a:pPr lvl="0"/>
            <a:r>
              <a:rPr lang="en-US" dirty="0" smtClean="0"/>
              <a:t>- Need discovery</a:t>
            </a:r>
          </a:p>
          <a:p>
            <a:pPr lvl="0"/>
            <a:r>
              <a:rPr lang="en-US" dirty="0" smtClean="0"/>
              <a:t>	- Cost</a:t>
            </a:r>
          </a:p>
          <a:p>
            <a:pPr lvl="0"/>
            <a:r>
              <a:rPr lang="en-US" dirty="0" smtClean="0"/>
              <a:t>	- Schedule</a:t>
            </a:r>
          </a:p>
          <a:p>
            <a:pPr lvl="0"/>
            <a:r>
              <a:rPr lang="en-US" dirty="0" smtClean="0"/>
              <a:t>	- Quality</a:t>
            </a:r>
          </a:p>
          <a:p>
            <a:pPr lvl="0"/>
            <a:r>
              <a:rPr lang="en-US" dirty="0" smtClean="0"/>
              <a:t>	- Scope</a:t>
            </a:r>
          </a:p>
          <a:p>
            <a:pPr lvl="0"/>
            <a:r>
              <a:rPr lang="en-US" dirty="0" smtClean="0"/>
              <a:t>	- Risks</a:t>
            </a:r>
          </a:p>
          <a:p>
            <a:pPr lvl="0"/>
            <a:r>
              <a:rPr lang="en-US" dirty="0" smtClean="0"/>
              <a:t>- How to get a developer to point to his decision maker?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7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Content</a:t>
            </a:r>
            <a:endParaRPr lang="en-US" b="1" dirty="0"/>
          </a:p>
          <a:p>
            <a:pPr lvl="1"/>
            <a:r>
              <a:rPr lang="en-US" dirty="0"/>
              <a:t>Solutions</a:t>
            </a:r>
          </a:p>
          <a:p>
            <a:pPr lvl="1"/>
            <a:r>
              <a:rPr lang="en-US" dirty="0"/>
              <a:t>They should make a product</a:t>
            </a:r>
          </a:p>
          <a:p>
            <a:pPr lvl="1"/>
            <a:r>
              <a:rPr lang="en-US" dirty="0" smtClean="0"/>
              <a:t>Offers. </a:t>
            </a:r>
          </a:p>
          <a:p>
            <a:pPr lvl="2"/>
            <a:r>
              <a:rPr lang="en-US" dirty="0" smtClean="0"/>
              <a:t>E.g. Managed </a:t>
            </a:r>
            <a:r>
              <a:rPr lang="en-US" dirty="0"/>
              <a:t>Service </a:t>
            </a:r>
            <a:r>
              <a:rPr lang="en-US" dirty="0" smtClean="0"/>
              <a:t>Platform (End clients)</a:t>
            </a:r>
          </a:p>
          <a:p>
            <a:pPr lvl="2"/>
            <a:r>
              <a:rPr lang="en-US" dirty="0"/>
              <a:t>Supplementary </a:t>
            </a:r>
            <a:r>
              <a:rPr lang="en-US" dirty="0" smtClean="0"/>
              <a:t>Partnership (Consulting firms)</a:t>
            </a:r>
            <a:endParaRPr lang="en-US" dirty="0"/>
          </a:p>
          <a:p>
            <a:pPr lvl="2"/>
            <a:r>
              <a:rPr lang="en-US" dirty="0"/>
              <a:t>Complimentary Partnership</a:t>
            </a:r>
          </a:p>
          <a:p>
            <a:pPr lvl="2"/>
            <a:endParaRPr lang="en-US" dirty="0"/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Don’t contact DM’s more than once a week if they are responding. </a:t>
            </a:r>
          </a:p>
          <a:p>
            <a:pPr lvl="1"/>
            <a:r>
              <a:rPr lang="en-US" dirty="0" smtClean="0"/>
              <a:t>If they aren’t responding don’t send them content more than once a month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93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Why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</a:t>
            </a:r>
            <a:r>
              <a:rPr lang="en-US" baseline="0" dirty="0" smtClean="0"/>
              <a:t> want to do offshore</a:t>
            </a:r>
          </a:p>
          <a:p>
            <a:pPr lvl="1"/>
            <a:r>
              <a:rPr lang="en-US" dirty="0" smtClean="0"/>
              <a:t>Its too much risk</a:t>
            </a:r>
          </a:p>
          <a:p>
            <a:pPr lvl="1"/>
            <a:r>
              <a:rPr lang="en-US" dirty="0" smtClean="0"/>
              <a:t>We don’t like how that works</a:t>
            </a:r>
            <a:endParaRPr lang="en-US" dirty="0"/>
          </a:p>
          <a:p>
            <a:pPr lvl="1"/>
            <a:r>
              <a:rPr lang="en-US" baseline="0" dirty="0" smtClean="0"/>
              <a:t>Bad past experiences</a:t>
            </a:r>
          </a:p>
          <a:p>
            <a:r>
              <a:rPr lang="en-US" baseline="0" dirty="0" smtClean="0"/>
              <a:t>Negative perception</a:t>
            </a:r>
          </a:p>
          <a:p>
            <a:r>
              <a:rPr lang="en-US" baseline="0" dirty="0" smtClean="0"/>
              <a:t>Insecure about his job</a:t>
            </a:r>
          </a:p>
          <a:p>
            <a:r>
              <a:rPr lang="en-US" dirty="0" smtClean="0"/>
              <a:t>We don’t want to work with a consulting firm / recruitment agency</a:t>
            </a:r>
            <a:endParaRPr lang="en-US" baseline="0" dirty="0" smtClean="0"/>
          </a:p>
          <a:p>
            <a:r>
              <a:rPr lang="en-US" baseline="0" smtClean="0"/>
              <a:t>Not now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66084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Joel’s Process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895639"/>
            <a:ext cx="10604928" cy="5962361"/>
          </a:xfrm>
        </p:spPr>
      </p:pic>
    </p:spTree>
    <p:extLst>
      <p:ext uri="{BB962C8B-B14F-4D97-AF65-F5344CB8AC3E}">
        <p14:creationId xmlns:p14="http://schemas.microsoft.com/office/powerpoint/2010/main" val="1264903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Joel’s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7" y="2286000"/>
            <a:ext cx="7155003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128" y="191360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40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Pakistani Expat</a:t>
            </a:r>
            <a:r>
              <a:rPr lang="en-US" baseline="0" dirty="0" smtClean="0"/>
              <a:t> nurturing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campaign (from LinkedIn?)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referrals from people we know</a:t>
            </a:r>
          </a:p>
          <a:p>
            <a:r>
              <a:rPr lang="en-US" dirty="0" smtClean="0"/>
              <a:t>Engage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86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http://www.hubspot.com/sales/crm-ready-sales-email-templates</a:t>
            </a:r>
          </a:p>
        </p:txBody>
      </p:sp>
    </p:spTree>
    <p:extLst>
      <p:ext uri="{BB962C8B-B14F-4D97-AF65-F5344CB8AC3E}">
        <p14:creationId xmlns:p14="http://schemas.microsoft.com/office/powerpoint/2010/main" val="242513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-228600"/>
            <a:ext cx="12420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7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licdn.com/media-proxy/ext?w=531&amp;h=400&amp;f=n&amp;hash=x8hVxks5YtCPHO%2BapWwE36NhCl0%3D&amp;ora=1%2CaFBCTXdkRmpGL2lvQUFBPQ%2CxAVta5g-0R6jnhodx1Ey9KGTqAGj6E5DQJHUA3L0CHH05IbfPWjvLceNeuSooUBHfiRXjQA6eua1SGOzGo66etvpK4kliJ_sdpn5aRUPbhU4hGUB5sE-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98" y="-221672"/>
            <a:ext cx="9289284" cy="68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1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Don’t know them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Common Interests (added in CRM)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Interest Now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Downloaded something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Prior conversation around the topic, Stay in touch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Referrals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Trusted Advisor status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F&amp;F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X-Clients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Clients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Broad goal – move people as high up the trust ladder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9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982" y="141871"/>
            <a:ext cx="9720072" cy="1499616"/>
          </a:xfrm>
        </p:spPr>
        <p:txBody>
          <a:bodyPr/>
          <a:lstStyle/>
          <a:p>
            <a:r>
              <a:rPr lang="en-US" dirty="0" smtClean="0"/>
              <a:t>Allied </a:t>
            </a:r>
            <a:r>
              <a:rPr lang="en-US" dirty="0" err="1" smtClean="0"/>
              <a:t>LifeCycle</a:t>
            </a:r>
            <a:r>
              <a:rPr lang="en-US" dirty="0" smtClean="0"/>
              <a:t> Stages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770"/>
              </p:ext>
            </p:extLst>
          </p:nvPr>
        </p:nvGraphicFramePr>
        <p:xfrm>
          <a:off x="107789" y="1177637"/>
          <a:ext cx="11973375" cy="635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Next Steps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4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discussion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Qualify</a:t>
                      </a:r>
                      <a:r>
                        <a:rPr lang="en-US" sz="1600" baseline="0" dirty="0" smtClean="0"/>
                        <a:t> / Drive conversation to either Stay-in-Touch or Active nurturing.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Moved to Stay in touch</a:t>
                      </a:r>
                    </a:p>
                    <a:p>
                      <a:r>
                        <a:rPr lang="en-US" sz="1600" baseline="0" dirty="0" smtClean="0"/>
                        <a:t>Moved to Active Nurturing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882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Stay</a:t>
                      </a:r>
                      <a:r>
                        <a:rPr lang="en-US" sz="1600" baseline="0" dirty="0" smtClean="0"/>
                        <a:t> in touch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Social: They see our social content, newsletters, un-named emails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that aren’t responding over email (passive viewers)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Unnamed leads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Likes/Shares/comments: If</a:t>
                      </a:r>
                      <a:r>
                        <a:rPr lang="en-US" sz="1600" baseline="0" dirty="0" smtClean="0"/>
                        <a:t> so, try to move him up the ladder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0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Trust: Named Emails, they know us but don’t really trust 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You met once, had a good meeting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Shows</a:t>
                      </a:r>
                      <a:r>
                        <a:rPr lang="en-US" sz="1600" baseline="0" dirty="0" smtClean="0"/>
                        <a:t> consistent interest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7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trust: They have worked with us before, trust us, but don’t have an active opportunity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X-clients, F&amp;F, Referrals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Get</a:t>
                      </a:r>
                      <a:r>
                        <a:rPr lang="en-US" sz="1600" baseline="0" dirty="0" smtClean="0"/>
                        <a:t> them to sign up for an</a:t>
                      </a:r>
                    </a:p>
                    <a:p>
                      <a:r>
                        <a:rPr lang="en-US" sz="1600" baseline="0" dirty="0" smtClean="0"/>
                        <a:t>NDA</a:t>
                      </a:r>
                    </a:p>
                    <a:p>
                      <a:r>
                        <a:rPr lang="en-US" sz="1600" baseline="0" dirty="0" smtClean="0"/>
                        <a:t>MOU</a:t>
                      </a:r>
                    </a:p>
                    <a:p>
                      <a:r>
                        <a:rPr lang="en-US" sz="1600" baseline="0" dirty="0" smtClean="0"/>
                        <a:t>Formal Partnership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130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Active Nurturing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New partners with confirmed interest,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Entrepreneurs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smtClean="0"/>
                        <a:t>Open opportunities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Dazzle</a:t>
                      </a:r>
                      <a:r>
                        <a:rPr lang="en-US" sz="1600" baseline="0" dirty="0" smtClean="0"/>
                        <a:t> with subject matter expertise</a:t>
                      </a:r>
                    </a:p>
                    <a:p>
                      <a:r>
                        <a:rPr lang="en-US" sz="1600" baseline="0" dirty="0" smtClean="0"/>
                        <a:t>Keep engaged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13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partners (engage through account managers)</a:t>
                      </a:r>
                      <a:endParaRPr lang="en-US" sz="16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Maintain Top of Mind Positioning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Deepen relationship through joint S&amp;M and Training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Cross sell other technologies they don’t do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0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92" y="2580271"/>
            <a:ext cx="9720072" cy="1499616"/>
          </a:xfrm>
        </p:spPr>
        <p:txBody>
          <a:bodyPr/>
          <a:lstStyle/>
          <a:p>
            <a:r>
              <a:rPr lang="en-US" dirty="0" smtClean="0"/>
              <a:t>Nurturing ideas by persona/industry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0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= </a:t>
            </a:r>
            <a:r>
              <a:rPr lang="en-US" baseline="0" dirty="0" smtClean="0"/>
              <a:t>Consulting firm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Consulting Partners – Across various stages</a:t>
            </a:r>
          </a:p>
          <a:p>
            <a:pPr lvl="1"/>
            <a:r>
              <a:rPr lang="en-US" dirty="0" smtClean="0"/>
              <a:t>Send them End client prospects local to them (that are not engaging us)</a:t>
            </a:r>
          </a:p>
          <a:p>
            <a:pPr lvl="1"/>
            <a:r>
              <a:rPr lang="en-US" dirty="0" smtClean="0"/>
              <a:t>Leads / Job posts etc.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News</a:t>
            </a:r>
          </a:p>
          <a:p>
            <a:pPr lvl="1"/>
            <a:r>
              <a:rPr lang="en-US" dirty="0" smtClean="0"/>
              <a:t>Industry Whitepapers</a:t>
            </a:r>
          </a:p>
          <a:p>
            <a:pPr lvl="1"/>
            <a:r>
              <a:rPr lang="en-US" dirty="0" smtClean="0"/>
              <a:t>Joint Content / Interviews</a:t>
            </a:r>
          </a:p>
          <a:p>
            <a:pPr lvl="1"/>
            <a:r>
              <a:rPr lang="en-US" dirty="0" smtClean="0"/>
              <a:t>Solutions (solicit feedback)</a:t>
            </a:r>
          </a:p>
          <a:p>
            <a:pPr lvl="1"/>
            <a:r>
              <a:rPr lang="en-US" dirty="0" smtClean="0"/>
              <a:t>Don’t blast them with unsolicited content, they need to engage with it</a:t>
            </a:r>
          </a:p>
          <a:p>
            <a:pPr lvl="1"/>
            <a:r>
              <a:rPr lang="en-US" dirty="0" err="1" smtClean="0"/>
              <a:t>Productization</a:t>
            </a:r>
            <a:endParaRPr lang="en-US" dirty="0" smtClean="0"/>
          </a:p>
          <a:p>
            <a:pPr lvl="1"/>
            <a:r>
              <a:rPr lang="en-US" dirty="0" smtClean="0"/>
              <a:t>Open ended questions like “how is business?” (ask only when you have some </a:t>
            </a:r>
            <a:r>
              <a:rPr lang="en-US" smtClean="0"/>
              <a:t>frankness established)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672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you can</a:t>
            </a:r>
            <a:r>
              <a:rPr lang="en-US" baseline="0" dirty="0" smtClean="0"/>
              <a:t> send to end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BizTalk</a:t>
            </a:r>
          </a:p>
          <a:p>
            <a:pPr lvl="2"/>
            <a:r>
              <a:rPr lang="en-US" sz="2400" dirty="0" smtClean="0"/>
              <a:t>Logic apps – migration, planning etc.</a:t>
            </a:r>
          </a:p>
          <a:p>
            <a:pPr lvl="2"/>
            <a:r>
              <a:rPr lang="en-US" sz="2400" dirty="0" smtClean="0"/>
              <a:t>Support and maintenance – logging and monitoring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4536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1247</TotalTime>
  <Words>1019</Words>
  <Application>Microsoft Office PowerPoint</Application>
  <PresentationFormat>Widescreen</PresentationFormat>
  <Paragraphs>208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Tw Cen MT</vt:lpstr>
      <vt:lpstr>Tw Cen MT Condensed</vt:lpstr>
      <vt:lpstr>Wingdings</vt:lpstr>
      <vt:lpstr>Wingdings 3</vt:lpstr>
      <vt:lpstr>Integral</vt:lpstr>
      <vt:lpstr>Deal Making, Lead Nurturing and Staying in Touch</vt:lpstr>
      <vt:lpstr>Do it right</vt:lpstr>
      <vt:lpstr>PowerPoint Presentation</vt:lpstr>
      <vt:lpstr>PowerPoint Presentation</vt:lpstr>
      <vt:lpstr>Our version</vt:lpstr>
      <vt:lpstr>Allied LifeCycle Stages</vt:lpstr>
      <vt:lpstr>Nurturing ideas by persona/industry</vt:lpstr>
      <vt:lpstr>Industry = Consulting firm</vt:lpstr>
      <vt:lpstr>Content you can send to end Clients</vt:lpstr>
      <vt:lpstr>What to send to Entrepreneurs</vt:lpstr>
      <vt:lpstr>Thoughts on Nurturing</vt:lpstr>
      <vt:lpstr>More on nurturing</vt:lpstr>
      <vt:lpstr>How the Magician defeated 8 chess masters</vt:lpstr>
      <vt:lpstr>Ignore deck beyond this point</vt:lpstr>
      <vt:lpstr>Plays</vt:lpstr>
      <vt:lpstr>More Plays</vt:lpstr>
      <vt:lpstr>Offer: Partnership – MOU draft</vt:lpstr>
      <vt:lpstr>Offer: Team incubation</vt:lpstr>
      <vt:lpstr>Offer: product development</vt:lpstr>
      <vt:lpstr>PowerPoint Presentation</vt:lpstr>
      <vt:lpstr>Qualification discussions</vt:lpstr>
      <vt:lpstr>Nurturing</vt:lpstr>
      <vt:lpstr>Why not?</vt:lpstr>
      <vt:lpstr>Joel’s Process 2</vt:lpstr>
      <vt:lpstr>Joel’s Process</vt:lpstr>
      <vt:lpstr>Pakistani Expat nurturing</vt:lpstr>
      <vt:lpstr>Referral campaign (from LinkedIn?)</vt:lpstr>
      <vt:lpstr>Templates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interests:  - Product development - Supplimentary Partnership - Complimentary Partnership - Integration / analytics partnership Job Applicant</dc:title>
  <dc:creator>Muhammad Omer</dc:creator>
  <cp:lastModifiedBy>Salman</cp:lastModifiedBy>
  <cp:revision>67</cp:revision>
  <dcterms:created xsi:type="dcterms:W3CDTF">2015-12-30T16:59:43Z</dcterms:created>
  <dcterms:modified xsi:type="dcterms:W3CDTF">2017-06-01T05:54:03Z</dcterms:modified>
</cp:coreProperties>
</file>