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9"/>
  </p:notesMasterIdLst>
  <p:sldIdLst>
    <p:sldId id="256" r:id="rId2"/>
    <p:sldId id="263" r:id="rId3"/>
    <p:sldId id="272" r:id="rId4"/>
    <p:sldId id="273" r:id="rId5"/>
    <p:sldId id="274" r:id="rId6"/>
    <p:sldId id="289" r:id="rId7"/>
    <p:sldId id="261" r:id="rId8"/>
    <p:sldId id="290" r:id="rId9"/>
    <p:sldId id="257" r:id="rId10"/>
    <p:sldId id="287" r:id="rId11"/>
    <p:sldId id="294" r:id="rId12"/>
    <p:sldId id="295" r:id="rId13"/>
    <p:sldId id="258" r:id="rId14"/>
    <p:sldId id="270" r:id="rId15"/>
    <p:sldId id="291" r:id="rId16"/>
    <p:sldId id="266" r:id="rId17"/>
    <p:sldId id="275" r:id="rId18"/>
    <p:sldId id="293" r:id="rId19"/>
    <p:sldId id="268" r:id="rId20"/>
    <p:sldId id="259" r:id="rId21"/>
    <p:sldId id="292" r:id="rId22"/>
    <p:sldId id="286" r:id="rId23"/>
    <p:sldId id="267" r:id="rId24"/>
    <p:sldId id="265" r:id="rId25"/>
    <p:sldId id="260" r:id="rId26"/>
    <p:sldId id="271" r:id="rId27"/>
    <p:sldId id="264" r:id="rId28"/>
    <p:sldId id="296" r:id="rId29"/>
    <p:sldId id="298" r:id="rId30"/>
    <p:sldId id="299" r:id="rId31"/>
    <p:sldId id="297" r:id="rId32"/>
    <p:sldId id="300" r:id="rId33"/>
    <p:sldId id="301" r:id="rId34"/>
    <p:sldId id="302" r:id="rId35"/>
    <p:sldId id="303" r:id="rId36"/>
    <p:sldId id="304" r:id="rId37"/>
    <p:sldId id="30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hammad Omer" initials="MO" lastIdx="1" clrIdx="0">
    <p:extLst>
      <p:ext uri="{19B8F6BF-5375-455C-9EA6-DF929625EA0E}">
        <p15:presenceInfo xmlns:p15="http://schemas.microsoft.com/office/powerpoint/2012/main" userId="e7df3cb1175d558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2" autoAdjust="0"/>
    <p:restoredTop sz="86409" autoAdjust="0"/>
  </p:normalViewPr>
  <p:slideViewPr>
    <p:cSldViewPr snapToGrid="0">
      <p:cViewPr varScale="1">
        <p:scale>
          <a:sx n="63" d="100"/>
          <a:sy n="63" d="100"/>
        </p:scale>
        <p:origin x="222" y="72"/>
      </p:cViewPr>
      <p:guideLst/>
    </p:cSldViewPr>
  </p:slideViewPr>
  <p:outlineViewPr>
    <p:cViewPr>
      <p:scale>
        <a:sx n="33" d="100"/>
        <a:sy n="33" d="100"/>
      </p:scale>
      <p:origin x="0" y="-230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19T09:01:05.206" idx="1">
    <p:pos x="7680" y="526"/>
    <p:text>should we have a warm-up stage before we send the first email? i.e through the LI, twitter etc.</p:text>
    <p:extLst>
      <p:ext uri="{C676402C-5697-4E1C-873F-D02D1690AC5C}">
        <p15:threadingInfo xmlns:p15="http://schemas.microsoft.com/office/powerpoint/2012/main" timeZoneBias="-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EE6B9F-5E10-400A-9060-D1A4ED7164E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CFACEF-131E-4626-A117-FA329105BA0B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1.Attempting company Qualification </a:t>
          </a:r>
        </a:p>
        <a:p>
          <a:endParaRPr lang="en-US" dirty="0" smtClean="0"/>
        </a:p>
        <a:p>
          <a:r>
            <a:rPr lang="en-US" dirty="0" smtClean="0"/>
            <a:t>/Blank</a:t>
          </a:r>
        </a:p>
      </dgm:t>
    </dgm:pt>
    <dgm:pt modelId="{A1F27F86-006C-4F10-B73A-D0D2D11D2D88}" type="parTrans" cxnId="{1516556E-E081-4DDC-B8AE-49BD55E7D76C}">
      <dgm:prSet/>
      <dgm:spPr/>
      <dgm:t>
        <a:bodyPr/>
        <a:lstStyle/>
        <a:p>
          <a:endParaRPr lang="en-US"/>
        </a:p>
      </dgm:t>
    </dgm:pt>
    <dgm:pt modelId="{1E106957-7315-4E1C-AE4A-59525F0719EF}" type="sibTrans" cxnId="{1516556E-E081-4DDC-B8AE-49BD55E7D76C}">
      <dgm:prSet/>
      <dgm:spPr/>
      <dgm:t>
        <a:bodyPr/>
        <a:lstStyle/>
        <a:p>
          <a:endParaRPr lang="en-US"/>
        </a:p>
      </dgm:t>
    </dgm:pt>
    <dgm:pt modelId="{4648B8A9-B73D-499A-86D4-A4E9C45C99FE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2.1 Company Qualified</a:t>
          </a:r>
          <a:endParaRPr lang="en-US" dirty="0"/>
        </a:p>
      </dgm:t>
    </dgm:pt>
    <dgm:pt modelId="{DCAD220A-074E-462A-80F1-48F13B804DB3}" type="parTrans" cxnId="{7C3ADD5D-32B3-4DB6-A1A4-B2FE09A85741}">
      <dgm:prSet/>
      <dgm:spPr/>
      <dgm:t>
        <a:bodyPr/>
        <a:lstStyle/>
        <a:p>
          <a:endParaRPr lang="en-US"/>
        </a:p>
      </dgm:t>
    </dgm:pt>
    <dgm:pt modelId="{C7AB6167-81AE-4DAB-B056-6B6D1B09062E}" type="sibTrans" cxnId="{7C3ADD5D-32B3-4DB6-A1A4-B2FE09A85741}">
      <dgm:prSet/>
      <dgm:spPr/>
      <dgm:t>
        <a:bodyPr/>
        <a:lstStyle/>
        <a:p>
          <a:endParaRPr lang="en-US"/>
        </a:p>
      </dgm:t>
    </dgm:pt>
    <dgm:pt modelId="{312B5AC9-E5EB-40E7-9FD3-A505E1F2E040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3.1 DM / Strong influencer Found</a:t>
          </a:r>
          <a:endParaRPr lang="en-US" dirty="0"/>
        </a:p>
      </dgm:t>
    </dgm:pt>
    <dgm:pt modelId="{0772CC9C-7838-4294-A98B-9A965E67D1E1}" type="parTrans" cxnId="{B69AE456-7B4C-4525-B4D1-EA4E2477327B}">
      <dgm:prSet/>
      <dgm:spPr/>
      <dgm:t>
        <a:bodyPr/>
        <a:lstStyle/>
        <a:p>
          <a:endParaRPr lang="en-US"/>
        </a:p>
      </dgm:t>
    </dgm:pt>
    <dgm:pt modelId="{0F384E07-1C1C-4CA7-B3D9-96F95C346045}" type="sibTrans" cxnId="{B69AE456-7B4C-4525-B4D1-EA4E2477327B}">
      <dgm:prSet/>
      <dgm:spPr/>
      <dgm:t>
        <a:bodyPr/>
        <a:lstStyle/>
        <a:p>
          <a:endParaRPr lang="en-US"/>
        </a:p>
      </dgm:t>
    </dgm:pt>
    <dgm:pt modelId="{706AFACA-E6BF-4884-98E2-3438E0B92CDC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4.1 Email found</a:t>
          </a:r>
          <a:endParaRPr lang="en-US" dirty="0"/>
        </a:p>
      </dgm:t>
    </dgm:pt>
    <dgm:pt modelId="{F1DD40A2-7B24-442F-AA21-70897A12E105}" type="parTrans" cxnId="{45BE9B66-F7D0-4F84-9663-1C9823999A70}">
      <dgm:prSet/>
      <dgm:spPr/>
      <dgm:t>
        <a:bodyPr/>
        <a:lstStyle/>
        <a:p>
          <a:endParaRPr lang="en-US"/>
        </a:p>
      </dgm:t>
    </dgm:pt>
    <dgm:pt modelId="{951AB8C3-6245-444D-A7D7-AD3171B79549}" type="sibTrans" cxnId="{45BE9B66-F7D0-4F84-9663-1C9823999A70}">
      <dgm:prSet/>
      <dgm:spPr/>
      <dgm:t>
        <a:bodyPr/>
        <a:lstStyle/>
        <a:p>
          <a:endParaRPr lang="en-US"/>
        </a:p>
      </dgm:t>
    </dgm:pt>
    <dgm:pt modelId="{148F220F-11B1-493A-A5D6-C80A2A8B4C1B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5.3 DM Responded</a:t>
          </a:r>
          <a:endParaRPr lang="en-US" dirty="0"/>
        </a:p>
      </dgm:t>
    </dgm:pt>
    <dgm:pt modelId="{DE03C606-7BC6-4A4B-8F25-3763E38745FB}" type="parTrans" cxnId="{326122E2-1F46-4C70-9BA2-76F72180F261}">
      <dgm:prSet/>
      <dgm:spPr/>
      <dgm:t>
        <a:bodyPr/>
        <a:lstStyle/>
        <a:p>
          <a:endParaRPr lang="en-US"/>
        </a:p>
      </dgm:t>
    </dgm:pt>
    <dgm:pt modelId="{C70C64A0-46F5-4D23-84B6-6279DD758ADE}" type="sibTrans" cxnId="{326122E2-1F46-4C70-9BA2-76F72180F261}">
      <dgm:prSet/>
      <dgm:spPr/>
      <dgm:t>
        <a:bodyPr/>
        <a:lstStyle/>
        <a:p>
          <a:endParaRPr lang="en-US"/>
        </a:p>
      </dgm:t>
    </dgm:pt>
    <dgm:pt modelId="{E1AB18B0-F660-4799-8719-D83CE78E8F18}">
      <dgm:prSet phldrT="[Text]"/>
      <dgm:spPr/>
      <dgm:t>
        <a:bodyPr/>
        <a:lstStyle/>
        <a:p>
          <a:r>
            <a:rPr lang="en-US" dirty="0" smtClean="0"/>
            <a:t>5.1 Delivered</a:t>
          </a:r>
          <a:endParaRPr lang="en-US" dirty="0"/>
        </a:p>
      </dgm:t>
    </dgm:pt>
    <dgm:pt modelId="{5C4C8885-8CCE-4A15-9D9B-D952820AABA8}" type="parTrans" cxnId="{A1476C0B-4DBF-49AD-B4C9-DBDDDFF70995}">
      <dgm:prSet/>
      <dgm:spPr/>
      <dgm:t>
        <a:bodyPr/>
        <a:lstStyle/>
        <a:p>
          <a:endParaRPr lang="en-US"/>
        </a:p>
      </dgm:t>
    </dgm:pt>
    <dgm:pt modelId="{87225BC8-B9D0-4EB0-9D25-E6B437E3FEB4}" type="sibTrans" cxnId="{A1476C0B-4DBF-49AD-B4C9-DBDDDFF70995}">
      <dgm:prSet/>
      <dgm:spPr/>
      <dgm:t>
        <a:bodyPr/>
        <a:lstStyle/>
        <a:p>
          <a:endParaRPr lang="en-US"/>
        </a:p>
      </dgm:t>
    </dgm:pt>
    <dgm:pt modelId="{0C011AA9-8532-47B9-BFD6-8063A4171A40}">
      <dgm:prSet phldrT="[Text]"/>
      <dgm:spPr/>
      <dgm:t>
        <a:bodyPr/>
        <a:lstStyle/>
        <a:p>
          <a:r>
            <a:rPr lang="en-US" dirty="0" smtClean="0"/>
            <a:t>5.2 Delivered-Opened</a:t>
          </a:r>
        </a:p>
        <a:p>
          <a:r>
            <a:rPr lang="en-US" dirty="0" smtClean="0"/>
            <a:t>(follow up if they don’t respond in a few days)</a:t>
          </a:r>
        </a:p>
      </dgm:t>
    </dgm:pt>
    <dgm:pt modelId="{F7EFAF1E-EB8A-4D8D-AA19-5574F25229D2}" type="parTrans" cxnId="{7C2F1044-3462-468D-B774-5EBF94E86D6A}">
      <dgm:prSet/>
      <dgm:spPr/>
      <dgm:t>
        <a:bodyPr/>
        <a:lstStyle/>
        <a:p>
          <a:endParaRPr lang="en-US"/>
        </a:p>
      </dgm:t>
    </dgm:pt>
    <dgm:pt modelId="{61E92EF4-BEF2-465F-81D3-079D9BE97AF7}" type="sibTrans" cxnId="{7C2F1044-3462-468D-B774-5EBF94E86D6A}">
      <dgm:prSet/>
      <dgm:spPr/>
      <dgm:t>
        <a:bodyPr/>
        <a:lstStyle/>
        <a:p>
          <a:endParaRPr lang="en-US"/>
        </a:p>
      </dgm:t>
    </dgm:pt>
    <dgm:pt modelId="{E3707926-308D-470D-B765-442BABC0B049}">
      <dgm:prSet phldrT="[Text]"/>
      <dgm:spPr/>
      <dgm:t>
        <a:bodyPr/>
        <a:lstStyle/>
        <a:p>
          <a:r>
            <a:rPr lang="en-US" dirty="0" smtClean="0"/>
            <a:t>4.2 Email not found</a:t>
          </a:r>
          <a:endParaRPr lang="en-US" dirty="0"/>
        </a:p>
      </dgm:t>
    </dgm:pt>
    <dgm:pt modelId="{C07E5CAD-45BB-4F81-9324-41D1932643FA}" type="parTrans" cxnId="{BE06A75C-2BCE-431F-A379-1FB36E79B1AA}">
      <dgm:prSet/>
      <dgm:spPr/>
      <dgm:t>
        <a:bodyPr/>
        <a:lstStyle/>
        <a:p>
          <a:endParaRPr lang="en-US"/>
        </a:p>
      </dgm:t>
    </dgm:pt>
    <dgm:pt modelId="{E200F1A0-0339-40F1-A88C-47A56DE4E787}" type="sibTrans" cxnId="{BE06A75C-2BCE-431F-A379-1FB36E79B1AA}">
      <dgm:prSet/>
      <dgm:spPr/>
      <dgm:t>
        <a:bodyPr/>
        <a:lstStyle/>
        <a:p>
          <a:endParaRPr lang="en-US"/>
        </a:p>
      </dgm:t>
    </dgm:pt>
    <dgm:pt modelId="{7E34E924-F7E2-4506-8109-495160C216AB}">
      <dgm:prSet phldrT="[Text]"/>
      <dgm:spPr/>
      <dgm:t>
        <a:bodyPr/>
        <a:lstStyle/>
        <a:p>
          <a:r>
            <a:rPr lang="en-US" dirty="0" smtClean="0"/>
            <a:t>3.2 DM/Strong Influencer Not found</a:t>
          </a:r>
          <a:endParaRPr lang="en-US" dirty="0"/>
        </a:p>
      </dgm:t>
    </dgm:pt>
    <dgm:pt modelId="{6FE0301C-C3F5-4D04-831A-0BFA275DEA3C}" type="parTrans" cxnId="{5E7D5BD5-4403-4032-9EE9-9345F6F4C266}">
      <dgm:prSet/>
      <dgm:spPr/>
      <dgm:t>
        <a:bodyPr/>
        <a:lstStyle/>
        <a:p>
          <a:endParaRPr lang="en-US"/>
        </a:p>
      </dgm:t>
    </dgm:pt>
    <dgm:pt modelId="{D622FA5F-667C-4FD3-BD4C-B549F7741FFF}" type="sibTrans" cxnId="{5E7D5BD5-4403-4032-9EE9-9345F6F4C266}">
      <dgm:prSet/>
      <dgm:spPr/>
      <dgm:t>
        <a:bodyPr/>
        <a:lstStyle/>
        <a:p>
          <a:endParaRPr lang="en-US"/>
        </a:p>
      </dgm:t>
    </dgm:pt>
    <dgm:pt modelId="{95DF27AA-3D19-4144-8D27-4E31B060387B}">
      <dgm:prSet phldrT="[Text]"/>
      <dgm:spPr/>
      <dgm:t>
        <a:bodyPr/>
        <a:lstStyle/>
        <a:p>
          <a:r>
            <a:rPr lang="en-US" dirty="0" smtClean="0"/>
            <a:t>2.2 Company Unqualified</a:t>
          </a:r>
          <a:endParaRPr lang="en-US" dirty="0"/>
        </a:p>
      </dgm:t>
    </dgm:pt>
    <dgm:pt modelId="{8F62E85C-3F62-45FE-AD66-285A53A0413C}" type="parTrans" cxnId="{EB426FDD-A7EE-4761-BB63-0A56A26E219F}">
      <dgm:prSet/>
      <dgm:spPr/>
      <dgm:t>
        <a:bodyPr/>
        <a:lstStyle/>
        <a:p>
          <a:endParaRPr lang="en-US"/>
        </a:p>
      </dgm:t>
    </dgm:pt>
    <dgm:pt modelId="{FD138D70-E54E-4E4E-B70B-8387C96B7DD6}" type="sibTrans" cxnId="{EB426FDD-A7EE-4761-BB63-0A56A26E219F}">
      <dgm:prSet/>
      <dgm:spPr/>
      <dgm:t>
        <a:bodyPr/>
        <a:lstStyle/>
        <a:p>
          <a:endParaRPr lang="en-US"/>
        </a:p>
      </dgm:t>
    </dgm:pt>
    <dgm:pt modelId="{92FF79AF-B9CE-44D6-92FB-81C449F8ACBC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6.1 Nurture Loop</a:t>
          </a:r>
          <a:endParaRPr lang="en-US" dirty="0"/>
        </a:p>
      </dgm:t>
    </dgm:pt>
    <dgm:pt modelId="{B0E17811-E480-44E3-95FC-68155663AB61}" type="parTrans" cxnId="{B60ED1BB-462C-494C-9B99-3058ECD50690}">
      <dgm:prSet/>
      <dgm:spPr/>
      <dgm:t>
        <a:bodyPr/>
        <a:lstStyle/>
        <a:p>
          <a:endParaRPr lang="en-US"/>
        </a:p>
      </dgm:t>
    </dgm:pt>
    <dgm:pt modelId="{22C6C03B-20A1-4620-8C5B-211C65EEFB75}" type="sibTrans" cxnId="{B60ED1BB-462C-494C-9B99-3058ECD50690}">
      <dgm:prSet/>
      <dgm:spPr/>
      <dgm:t>
        <a:bodyPr/>
        <a:lstStyle/>
        <a:p>
          <a:endParaRPr lang="en-US"/>
        </a:p>
      </dgm:t>
    </dgm:pt>
    <dgm:pt modelId="{DD1674F8-0A55-42CA-8782-E3D6DBF0B0F2}">
      <dgm:prSet phldrT="[Text]"/>
      <dgm:spPr/>
      <dgm:t>
        <a:bodyPr/>
        <a:lstStyle/>
        <a:p>
          <a:r>
            <a:rPr lang="en-US" dirty="0" smtClean="0"/>
            <a:t>2.3 Cant Qualify</a:t>
          </a:r>
          <a:endParaRPr lang="en-US" dirty="0"/>
        </a:p>
      </dgm:t>
    </dgm:pt>
    <dgm:pt modelId="{558706B8-FB76-470A-A8E2-35780E0D7725}" type="parTrans" cxnId="{2B00191F-65DA-4BE0-991E-C79153C1E83D}">
      <dgm:prSet/>
      <dgm:spPr/>
      <dgm:t>
        <a:bodyPr/>
        <a:lstStyle/>
        <a:p>
          <a:endParaRPr lang="en-US"/>
        </a:p>
      </dgm:t>
    </dgm:pt>
    <dgm:pt modelId="{4676D6AD-B07A-4C71-B265-B2C3935ECD5E}" type="sibTrans" cxnId="{2B00191F-65DA-4BE0-991E-C79153C1E83D}">
      <dgm:prSet/>
      <dgm:spPr/>
      <dgm:t>
        <a:bodyPr/>
        <a:lstStyle/>
        <a:p>
          <a:endParaRPr lang="en-US"/>
        </a:p>
      </dgm:t>
    </dgm:pt>
    <dgm:pt modelId="{04EF2394-FC9F-4F26-960B-D199D9902E99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6.3 Not interested </a:t>
          </a:r>
        </a:p>
        <a:p>
          <a:endParaRPr lang="en-US" dirty="0" smtClean="0"/>
        </a:p>
        <a:p>
          <a:r>
            <a:rPr lang="en-US" dirty="0" smtClean="0"/>
            <a:t>(ask for referral)</a:t>
          </a:r>
          <a:endParaRPr lang="en-US" dirty="0"/>
        </a:p>
      </dgm:t>
    </dgm:pt>
    <dgm:pt modelId="{F40C847D-3B42-49D0-A478-07CA3D67AA1E}" type="parTrans" cxnId="{3FF7C369-AC06-48B9-9982-BB9B6500FA73}">
      <dgm:prSet/>
      <dgm:spPr/>
      <dgm:t>
        <a:bodyPr/>
        <a:lstStyle/>
        <a:p>
          <a:endParaRPr lang="en-US"/>
        </a:p>
      </dgm:t>
    </dgm:pt>
    <dgm:pt modelId="{CBF1A886-BF1F-4192-8CD2-23B1225EE099}" type="sibTrans" cxnId="{3FF7C369-AC06-48B9-9982-BB9B6500FA73}">
      <dgm:prSet/>
      <dgm:spPr/>
      <dgm:t>
        <a:bodyPr/>
        <a:lstStyle/>
        <a:p>
          <a:endParaRPr lang="en-US"/>
        </a:p>
      </dgm:t>
    </dgm:pt>
    <dgm:pt modelId="{FE515E2B-4DAF-4763-B72D-D00CF0CE2ED5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6.2 In discussion</a:t>
          </a:r>
          <a:endParaRPr lang="en-US" dirty="0"/>
        </a:p>
      </dgm:t>
    </dgm:pt>
    <dgm:pt modelId="{CF5542A3-6A73-441B-998C-361DE8172659}" type="parTrans" cxnId="{0B494C20-3C16-48F1-97B4-70A025462DA1}">
      <dgm:prSet/>
      <dgm:spPr/>
      <dgm:t>
        <a:bodyPr/>
        <a:lstStyle/>
        <a:p>
          <a:endParaRPr lang="en-US"/>
        </a:p>
      </dgm:t>
    </dgm:pt>
    <dgm:pt modelId="{5B9EEC26-701D-4D42-9B4D-A9C1B6A12542}" type="sibTrans" cxnId="{0B494C20-3C16-48F1-97B4-70A025462DA1}">
      <dgm:prSet/>
      <dgm:spPr/>
      <dgm:t>
        <a:bodyPr/>
        <a:lstStyle/>
        <a:p>
          <a:endParaRPr lang="en-US"/>
        </a:p>
      </dgm:t>
    </dgm:pt>
    <dgm:pt modelId="{0EF44244-F486-4EA2-9E94-D35CBEEC614B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6.3 Stay-in-touch</a:t>
          </a:r>
          <a:endParaRPr lang="en-US" dirty="0"/>
        </a:p>
      </dgm:t>
    </dgm:pt>
    <dgm:pt modelId="{82A43D32-4851-45F6-B215-8A6F0E0DFB93}" type="parTrans" cxnId="{E9863D1B-D9B7-420D-B052-264A8FC777E0}">
      <dgm:prSet/>
      <dgm:spPr/>
      <dgm:t>
        <a:bodyPr/>
        <a:lstStyle/>
        <a:p>
          <a:endParaRPr lang="en-US"/>
        </a:p>
      </dgm:t>
    </dgm:pt>
    <dgm:pt modelId="{56C4063B-94C9-4E14-ABC9-324B0988C286}" type="sibTrans" cxnId="{E9863D1B-D9B7-420D-B052-264A8FC777E0}">
      <dgm:prSet/>
      <dgm:spPr/>
      <dgm:t>
        <a:bodyPr/>
        <a:lstStyle/>
        <a:p>
          <a:endParaRPr lang="en-US"/>
        </a:p>
      </dgm:t>
    </dgm:pt>
    <dgm:pt modelId="{A1E47696-D93E-45CD-A441-D9328CCD3681}" type="pres">
      <dgm:prSet presAssocID="{11EE6B9F-5E10-400A-9060-D1A4ED7164E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FAF5A1-E40D-4736-8578-A364C0860DFF}" type="pres">
      <dgm:prSet presAssocID="{44CFACEF-131E-4626-A117-FA329105BA0B}" presName="root1" presStyleCnt="0"/>
      <dgm:spPr/>
    </dgm:pt>
    <dgm:pt modelId="{39E55A26-B2BB-451E-8D8C-451427866CF1}" type="pres">
      <dgm:prSet presAssocID="{44CFACEF-131E-4626-A117-FA329105BA0B}" presName="LevelOneTextNode" presStyleLbl="node0" presStyleIdx="0" presStyleCnt="1" custScaleY="205012" custLinFactY="-87608" custLinFactNeighborX="2289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5D984B-EA93-4069-82BF-524FE123C248}" type="pres">
      <dgm:prSet presAssocID="{44CFACEF-131E-4626-A117-FA329105BA0B}" presName="level2hierChild" presStyleCnt="0"/>
      <dgm:spPr/>
    </dgm:pt>
    <dgm:pt modelId="{C3CE1957-A532-4ED8-9EF1-BED7999A0142}" type="pres">
      <dgm:prSet presAssocID="{DCAD220A-074E-462A-80F1-48F13B804DB3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8D9B0936-C430-452B-A76F-C234086286FD}" type="pres">
      <dgm:prSet presAssocID="{DCAD220A-074E-462A-80F1-48F13B804DB3}" presName="connTx" presStyleLbl="parChTrans1D2" presStyleIdx="0" presStyleCnt="3"/>
      <dgm:spPr/>
      <dgm:t>
        <a:bodyPr/>
        <a:lstStyle/>
        <a:p>
          <a:endParaRPr lang="en-US"/>
        </a:p>
      </dgm:t>
    </dgm:pt>
    <dgm:pt modelId="{3A23E009-BF36-4B65-94E0-84D7B8CB24C4}" type="pres">
      <dgm:prSet presAssocID="{4648B8A9-B73D-499A-86D4-A4E9C45C99FE}" presName="root2" presStyleCnt="0"/>
      <dgm:spPr/>
    </dgm:pt>
    <dgm:pt modelId="{34A69B83-1F48-4CFF-B023-A3BBE66BF5E8}" type="pres">
      <dgm:prSet presAssocID="{4648B8A9-B73D-499A-86D4-A4E9C45C99FE}" presName="LevelTwoTextNode" presStyleLbl="node2" presStyleIdx="0" presStyleCnt="3" custLinFactY="-27990" custLinFactNeighborX="-486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381F74-02C2-4899-A144-9629F81BFFEC}" type="pres">
      <dgm:prSet presAssocID="{4648B8A9-B73D-499A-86D4-A4E9C45C99FE}" presName="level3hierChild" presStyleCnt="0"/>
      <dgm:spPr/>
    </dgm:pt>
    <dgm:pt modelId="{3405FF31-D2A5-4881-B6AE-8B4B0C4AACB4}" type="pres">
      <dgm:prSet presAssocID="{0772CC9C-7838-4294-A98B-9A965E67D1E1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158FC160-8261-48D1-B68E-3491CEFC1ED5}" type="pres">
      <dgm:prSet presAssocID="{0772CC9C-7838-4294-A98B-9A965E67D1E1}" presName="connTx" presStyleLbl="parChTrans1D3" presStyleIdx="0" presStyleCnt="2"/>
      <dgm:spPr/>
      <dgm:t>
        <a:bodyPr/>
        <a:lstStyle/>
        <a:p>
          <a:endParaRPr lang="en-US"/>
        </a:p>
      </dgm:t>
    </dgm:pt>
    <dgm:pt modelId="{5A9CB59D-FA41-4046-B548-4412E8EA6748}" type="pres">
      <dgm:prSet presAssocID="{312B5AC9-E5EB-40E7-9FD3-A505E1F2E040}" presName="root2" presStyleCnt="0"/>
      <dgm:spPr/>
    </dgm:pt>
    <dgm:pt modelId="{FC054DCA-CD49-43D6-B5C4-03F682892716}" type="pres">
      <dgm:prSet presAssocID="{312B5AC9-E5EB-40E7-9FD3-A505E1F2E040}" presName="LevelTwoTextNode" presStyleLbl="node3" presStyleIdx="0" presStyleCnt="2" custLinFactNeighborX="-27964" custLinFactNeighborY="-716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3AD816-6741-4D24-9220-0CB8E5BDEAFC}" type="pres">
      <dgm:prSet presAssocID="{312B5AC9-E5EB-40E7-9FD3-A505E1F2E040}" presName="level3hierChild" presStyleCnt="0"/>
      <dgm:spPr/>
    </dgm:pt>
    <dgm:pt modelId="{CF97C570-8089-4172-9991-A50DEB486764}" type="pres">
      <dgm:prSet presAssocID="{F1DD40A2-7B24-442F-AA21-70897A12E105}" presName="conn2-1" presStyleLbl="parChTrans1D4" presStyleIdx="0" presStyleCnt="9"/>
      <dgm:spPr/>
      <dgm:t>
        <a:bodyPr/>
        <a:lstStyle/>
        <a:p>
          <a:endParaRPr lang="en-US"/>
        </a:p>
      </dgm:t>
    </dgm:pt>
    <dgm:pt modelId="{E0F67F82-AB75-45FA-A2C5-3F1CFB482038}" type="pres">
      <dgm:prSet presAssocID="{F1DD40A2-7B24-442F-AA21-70897A12E105}" presName="connTx" presStyleLbl="parChTrans1D4" presStyleIdx="0" presStyleCnt="9"/>
      <dgm:spPr/>
      <dgm:t>
        <a:bodyPr/>
        <a:lstStyle/>
        <a:p>
          <a:endParaRPr lang="en-US"/>
        </a:p>
      </dgm:t>
    </dgm:pt>
    <dgm:pt modelId="{BE5C104E-0567-4D45-9694-17C17B80CEFE}" type="pres">
      <dgm:prSet presAssocID="{706AFACA-E6BF-4884-98E2-3438E0B92CDC}" presName="root2" presStyleCnt="0"/>
      <dgm:spPr/>
    </dgm:pt>
    <dgm:pt modelId="{8D572D8D-1C7F-4A80-8DE7-E54230E04063}" type="pres">
      <dgm:prSet presAssocID="{706AFACA-E6BF-4884-98E2-3438E0B92CDC}" presName="LevelTwoTextNode" presStyleLbl="node4" presStyleIdx="0" presStyleCnt="9" custLinFactNeighborX="-46398" custLinFactNeighborY="-157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33634F-723F-47B1-B09E-65219B467B40}" type="pres">
      <dgm:prSet presAssocID="{706AFACA-E6BF-4884-98E2-3438E0B92CDC}" presName="level3hierChild" presStyleCnt="0"/>
      <dgm:spPr/>
    </dgm:pt>
    <dgm:pt modelId="{08193E37-FCA2-448D-9A88-59CE87050263}" type="pres">
      <dgm:prSet presAssocID="{DE03C606-7BC6-4A4B-8F25-3763E38745FB}" presName="conn2-1" presStyleLbl="parChTrans1D4" presStyleIdx="1" presStyleCnt="9"/>
      <dgm:spPr/>
      <dgm:t>
        <a:bodyPr/>
        <a:lstStyle/>
        <a:p>
          <a:endParaRPr lang="en-US"/>
        </a:p>
      </dgm:t>
    </dgm:pt>
    <dgm:pt modelId="{F66F913B-3271-45C5-B303-99E09ED477D4}" type="pres">
      <dgm:prSet presAssocID="{DE03C606-7BC6-4A4B-8F25-3763E38745FB}" presName="connTx" presStyleLbl="parChTrans1D4" presStyleIdx="1" presStyleCnt="9"/>
      <dgm:spPr/>
      <dgm:t>
        <a:bodyPr/>
        <a:lstStyle/>
        <a:p>
          <a:endParaRPr lang="en-US"/>
        </a:p>
      </dgm:t>
    </dgm:pt>
    <dgm:pt modelId="{F2ED0391-029D-4F93-87CA-99E4793148C5}" type="pres">
      <dgm:prSet presAssocID="{148F220F-11B1-493A-A5D6-C80A2A8B4C1B}" presName="root2" presStyleCnt="0"/>
      <dgm:spPr/>
    </dgm:pt>
    <dgm:pt modelId="{21D232AF-D48C-4D0A-9178-780D1F15869F}" type="pres">
      <dgm:prSet presAssocID="{148F220F-11B1-493A-A5D6-C80A2A8B4C1B}" presName="LevelTwoTextNode" presStyleLbl="node4" presStyleIdx="1" presStyleCnt="9" custLinFactNeighborX="-56099" custLinFactNeighborY="992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57575C-4A2C-4623-B84E-3EE91F46D32D}" type="pres">
      <dgm:prSet presAssocID="{148F220F-11B1-493A-A5D6-C80A2A8B4C1B}" presName="level3hierChild" presStyleCnt="0"/>
      <dgm:spPr/>
    </dgm:pt>
    <dgm:pt modelId="{A5BE47DD-6B6B-4BB0-86B7-D3D7F79286AE}" type="pres">
      <dgm:prSet presAssocID="{B0E17811-E480-44E3-95FC-68155663AB61}" presName="conn2-1" presStyleLbl="parChTrans1D4" presStyleIdx="2" presStyleCnt="9"/>
      <dgm:spPr/>
      <dgm:t>
        <a:bodyPr/>
        <a:lstStyle/>
        <a:p>
          <a:endParaRPr lang="en-US"/>
        </a:p>
      </dgm:t>
    </dgm:pt>
    <dgm:pt modelId="{079931A4-3946-444C-94E0-097BE72A3302}" type="pres">
      <dgm:prSet presAssocID="{B0E17811-E480-44E3-95FC-68155663AB61}" presName="connTx" presStyleLbl="parChTrans1D4" presStyleIdx="2" presStyleCnt="9"/>
      <dgm:spPr/>
      <dgm:t>
        <a:bodyPr/>
        <a:lstStyle/>
        <a:p>
          <a:endParaRPr lang="en-US"/>
        </a:p>
      </dgm:t>
    </dgm:pt>
    <dgm:pt modelId="{55D06010-CCB8-4750-B4C9-266303C0ED77}" type="pres">
      <dgm:prSet presAssocID="{92FF79AF-B9CE-44D6-92FB-81C449F8ACBC}" presName="root2" presStyleCnt="0"/>
      <dgm:spPr/>
    </dgm:pt>
    <dgm:pt modelId="{2B7395CD-6C6E-4BD7-B2A6-F7DF76CCB553}" type="pres">
      <dgm:prSet presAssocID="{92FF79AF-B9CE-44D6-92FB-81C449F8ACBC}" presName="LevelTwoTextNode" presStyleLbl="node4" presStyleIdx="2" presStyleCnt="9" custLinFactY="57163" custLinFactNeighborX="-6238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29D6DB-E6B9-4B52-B64B-52D79323795B}" type="pres">
      <dgm:prSet presAssocID="{92FF79AF-B9CE-44D6-92FB-81C449F8ACBC}" presName="level3hierChild" presStyleCnt="0"/>
      <dgm:spPr/>
    </dgm:pt>
    <dgm:pt modelId="{61112E43-183D-4683-AD79-E5717B554FB2}" type="pres">
      <dgm:prSet presAssocID="{CF5542A3-6A73-441B-998C-361DE8172659}" presName="conn2-1" presStyleLbl="parChTrans1D4" presStyleIdx="3" presStyleCnt="9"/>
      <dgm:spPr/>
      <dgm:t>
        <a:bodyPr/>
        <a:lstStyle/>
        <a:p>
          <a:endParaRPr lang="en-US"/>
        </a:p>
      </dgm:t>
    </dgm:pt>
    <dgm:pt modelId="{AEB66DB0-9DE8-4A23-9447-C539759E86F1}" type="pres">
      <dgm:prSet presAssocID="{CF5542A3-6A73-441B-998C-361DE8172659}" presName="connTx" presStyleLbl="parChTrans1D4" presStyleIdx="3" presStyleCnt="9"/>
      <dgm:spPr/>
      <dgm:t>
        <a:bodyPr/>
        <a:lstStyle/>
        <a:p>
          <a:endParaRPr lang="en-US"/>
        </a:p>
      </dgm:t>
    </dgm:pt>
    <dgm:pt modelId="{447766F6-9A17-4779-8E10-5C3F026276A0}" type="pres">
      <dgm:prSet presAssocID="{FE515E2B-4DAF-4763-B72D-D00CF0CE2ED5}" presName="root2" presStyleCnt="0"/>
      <dgm:spPr/>
    </dgm:pt>
    <dgm:pt modelId="{59CF47CE-C936-4328-A8F2-EFCFF233E4A7}" type="pres">
      <dgm:prSet presAssocID="{FE515E2B-4DAF-4763-B72D-D00CF0CE2ED5}" presName="LevelTwoTextNode" presStyleLbl="node4" presStyleIdx="3" presStyleCnt="9" custLinFactY="51050" custLinFactNeighborX="-61969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6B1CEA-6F73-4084-BFC6-B17BAECD4E32}" type="pres">
      <dgm:prSet presAssocID="{FE515E2B-4DAF-4763-B72D-D00CF0CE2ED5}" presName="level3hierChild" presStyleCnt="0"/>
      <dgm:spPr/>
    </dgm:pt>
    <dgm:pt modelId="{E6950913-5BA0-453F-A0C3-7A4CF8754B5D}" type="pres">
      <dgm:prSet presAssocID="{82A43D32-4851-45F6-B215-8A6F0E0DFB93}" presName="conn2-1" presStyleLbl="parChTrans1D4" presStyleIdx="4" presStyleCnt="9"/>
      <dgm:spPr/>
      <dgm:t>
        <a:bodyPr/>
        <a:lstStyle/>
        <a:p>
          <a:endParaRPr lang="en-US"/>
        </a:p>
      </dgm:t>
    </dgm:pt>
    <dgm:pt modelId="{E93BAC44-053C-42AC-86B8-C733B1F2EA7A}" type="pres">
      <dgm:prSet presAssocID="{82A43D32-4851-45F6-B215-8A6F0E0DFB93}" presName="connTx" presStyleLbl="parChTrans1D4" presStyleIdx="4" presStyleCnt="9"/>
      <dgm:spPr/>
      <dgm:t>
        <a:bodyPr/>
        <a:lstStyle/>
        <a:p>
          <a:endParaRPr lang="en-US"/>
        </a:p>
      </dgm:t>
    </dgm:pt>
    <dgm:pt modelId="{8FD0553D-CE40-49E4-ABC6-EF01B4140261}" type="pres">
      <dgm:prSet presAssocID="{0EF44244-F486-4EA2-9E94-D35CBEEC614B}" presName="root2" presStyleCnt="0"/>
      <dgm:spPr/>
    </dgm:pt>
    <dgm:pt modelId="{DAD98A72-926D-436D-8B68-4810A5B9B7D0}" type="pres">
      <dgm:prSet presAssocID="{0EF44244-F486-4EA2-9E94-D35CBEEC614B}" presName="LevelTwoTextNode" presStyleLbl="node4" presStyleIdx="4" presStyleCnt="9" custLinFactY="43304" custLinFactNeighborX="-61001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28BDAE-915A-404A-A547-71F3DE1AAEBE}" type="pres">
      <dgm:prSet presAssocID="{0EF44244-F486-4EA2-9E94-D35CBEEC614B}" presName="level3hierChild" presStyleCnt="0"/>
      <dgm:spPr/>
    </dgm:pt>
    <dgm:pt modelId="{EED83EF9-5DA9-4D0D-A653-FCA24832C16B}" type="pres">
      <dgm:prSet presAssocID="{F40C847D-3B42-49D0-A478-07CA3D67AA1E}" presName="conn2-1" presStyleLbl="parChTrans1D4" presStyleIdx="5" presStyleCnt="9"/>
      <dgm:spPr/>
      <dgm:t>
        <a:bodyPr/>
        <a:lstStyle/>
        <a:p>
          <a:endParaRPr lang="en-US"/>
        </a:p>
      </dgm:t>
    </dgm:pt>
    <dgm:pt modelId="{84786753-693B-4660-8606-4760C72F23DB}" type="pres">
      <dgm:prSet presAssocID="{F40C847D-3B42-49D0-A478-07CA3D67AA1E}" presName="connTx" presStyleLbl="parChTrans1D4" presStyleIdx="5" presStyleCnt="9"/>
      <dgm:spPr/>
      <dgm:t>
        <a:bodyPr/>
        <a:lstStyle/>
        <a:p>
          <a:endParaRPr lang="en-US"/>
        </a:p>
      </dgm:t>
    </dgm:pt>
    <dgm:pt modelId="{E3F3778E-3916-478C-B33C-AA3DC9885D9A}" type="pres">
      <dgm:prSet presAssocID="{04EF2394-FC9F-4F26-960B-D199D9902E99}" presName="root2" presStyleCnt="0"/>
      <dgm:spPr/>
    </dgm:pt>
    <dgm:pt modelId="{1D6640F0-7E30-4784-BAFD-565716102B9B}" type="pres">
      <dgm:prSet presAssocID="{04EF2394-FC9F-4F26-960B-D199D9902E99}" presName="LevelTwoTextNode" presStyleLbl="node4" presStyleIdx="5" presStyleCnt="9" custScaleY="196237" custLinFactY="50850" custLinFactNeighborX="-6092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B9A00B-C691-4E30-9616-97980237A255}" type="pres">
      <dgm:prSet presAssocID="{04EF2394-FC9F-4F26-960B-D199D9902E99}" presName="level3hierChild" presStyleCnt="0"/>
      <dgm:spPr/>
    </dgm:pt>
    <dgm:pt modelId="{AA1AD57E-C5D5-4039-B527-AFEA95EDB3FB}" type="pres">
      <dgm:prSet presAssocID="{5C4C8885-8CCE-4A15-9D9B-D952820AABA8}" presName="conn2-1" presStyleLbl="parChTrans1D4" presStyleIdx="6" presStyleCnt="9"/>
      <dgm:spPr/>
      <dgm:t>
        <a:bodyPr/>
        <a:lstStyle/>
        <a:p>
          <a:endParaRPr lang="en-US"/>
        </a:p>
      </dgm:t>
    </dgm:pt>
    <dgm:pt modelId="{00454BEA-4FF1-4427-8FFF-160D2ACCA300}" type="pres">
      <dgm:prSet presAssocID="{5C4C8885-8CCE-4A15-9D9B-D952820AABA8}" presName="connTx" presStyleLbl="parChTrans1D4" presStyleIdx="6" presStyleCnt="9"/>
      <dgm:spPr/>
      <dgm:t>
        <a:bodyPr/>
        <a:lstStyle/>
        <a:p>
          <a:endParaRPr lang="en-US"/>
        </a:p>
      </dgm:t>
    </dgm:pt>
    <dgm:pt modelId="{77AD9106-0BA8-44E1-86DE-5E581ACC3C68}" type="pres">
      <dgm:prSet presAssocID="{E1AB18B0-F660-4799-8719-D83CE78E8F18}" presName="root2" presStyleCnt="0"/>
      <dgm:spPr/>
    </dgm:pt>
    <dgm:pt modelId="{BE5965D1-0B46-48FD-A217-DD2CE77455EF}" type="pres">
      <dgm:prSet presAssocID="{E1AB18B0-F660-4799-8719-D83CE78E8F18}" presName="LevelTwoTextNode" presStyleLbl="node4" presStyleIdx="6" presStyleCnt="9" custLinFactY="-114392" custLinFactNeighborX="-55031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32CBFD-0D78-44A2-81E0-B486251421FC}" type="pres">
      <dgm:prSet presAssocID="{E1AB18B0-F660-4799-8719-D83CE78E8F18}" presName="level3hierChild" presStyleCnt="0"/>
      <dgm:spPr/>
    </dgm:pt>
    <dgm:pt modelId="{A5232E40-45B8-42C1-A5CD-3B438B54B5E0}" type="pres">
      <dgm:prSet presAssocID="{F7EFAF1E-EB8A-4D8D-AA19-5574F25229D2}" presName="conn2-1" presStyleLbl="parChTrans1D4" presStyleIdx="7" presStyleCnt="9"/>
      <dgm:spPr/>
      <dgm:t>
        <a:bodyPr/>
        <a:lstStyle/>
        <a:p>
          <a:endParaRPr lang="en-US"/>
        </a:p>
      </dgm:t>
    </dgm:pt>
    <dgm:pt modelId="{DADB3ACD-745E-4969-A196-DEF78558EE1B}" type="pres">
      <dgm:prSet presAssocID="{F7EFAF1E-EB8A-4D8D-AA19-5574F25229D2}" presName="connTx" presStyleLbl="parChTrans1D4" presStyleIdx="7" presStyleCnt="9"/>
      <dgm:spPr/>
      <dgm:t>
        <a:bodyPr/>
        <a:lstStyle/>
        <a:p>
          <a:endParaRPr lang="en-US"/>
        </a:p>
      </dgm:t>
    </dgm:pt>
    <dgm:pt modelId="{EF7D08C2-DD33-4156-9881-2F47DEDC0319}" type="pres">
      <dgm:prSet presAssocID="{0C011AA9-8532-47B9-BFD6-8063A4171A40}" presName="root2" presStyleCnt="0"/>
      <dgm:spPr/>
    </dgm:pt>
    <dgm:pt modelId="{38617C0F-3E78-466F-BEAF-F38EEC7EBC2D}" type="pres">
      <dgm:prSet presAssocID="{0C011AA9-8532-47B9-BFD6-8063A4171A40}" presName="LevelTwoTextNode" presStyleLbl="node4" presStyleIdx="7" presStyleCnt="9" custScaleY="169258" custLinFactY="-115827" custLinFactNeighborX="-52563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A80B30-31C1-4CA5-84CC-46E554368EFD}" type="pres">
      <dgm:prSet presAssocID="{0C011AA9-8532-47B9-BFD6-8063A4171A40}" presName="level3hierChild" presStyleCnt="0"/>
      <dgm:spPr/>
    </dgm:pt>
    <dgm:pt modelId="{C18C570C-2805-43C4-A5BD-08717C288D66}" type="pres">
      <dgm:prSet presAssocID="{C07E5CAD-45BB-4F81-9324-41D1932643FA}" presName="conn2-1" presStyleLbl="parChTrans1D4" presStyleIdx="8" presStyleCnt="9"/>
      <dgm:spPr/>
      <dgm:t>
        <a:bodyPr/>
        <a:lstStyle/>
        <a:p>
          <a:endParaRPr lang="en-US"/>
        </a:p>
      </dgm:t>
    </dgm:pt>
    <dgm:pt modelId="{A734EC34-F5EC-4C87-9402-290F8A9D80AA}" type="pres">
      <dgm:prSet presAssocID="{C07E5CAD-45BB-4F81-9324-41D1932643FA}" presName="connTx" presStyleLbl="parChTrans1D4" presStyleIdx="8" presStyleCnt="9"/>
      <dgm:spPr/>
      <dgm:t>
        <a:bodyPr/>
        <a:lstStyle/>
        <a:p>
          <a:endParaRPr lang="en-US"/>
        </a:p>
      </dgm:t>
    </dgm:pt>
    <dgm:pt modelId="{A5F00B21-0A97-431C-9A80-ED21AAC0DFCA}" type="pres">
      <dgm:prSet presAssocID="{E3707926-308D-470D-B765-442BABC0B049}" presName="root2" presStyleCnt="0"/>
      <dgm:spPr/>
    </dgm:pt>
    <dgm:pt modelId="{7E9F2F23-6F18-4417-BB1A-C938AFBA3C83}" type="pres">
      <dgm:prSet presAssocID="{E3707926-308D-470D-B765-442BABC0B049}" presName="LevelTwoTextNode" presStyleLbl="node4" presStyleIdx="8" presStyleCnt="9" custLinFactNeighborX="-46496" custLinFactNeighborY="66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0C4F38-D4F2-49B7-964C-8E2CF8E3947E}" type="pres">
      <dgm:prSet presAssocID="{E3707926-308D-470D-B765-442BABC0B049}" presName="level3hierChild" presStyleCnt="0"/>
      <dgm:spPr/>
    </dgm:pt>
    <dgm:pt modelId="{2EE54737-808B-4477-B010-BB52818F42E6}" type="pres">
      <dgm:prSet presAssocID="{6FE0301C-C3F5-4D04-831A-0BFA275DEA3C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9312E8E2-DDC2-436E-B888-322CFA26E36C}" type="pres">
      <dgm:prSet presAssocID="{6FE0301C-C3F5-4D04-831A-0BFA275DEA3C}" presName="connTx" presStyleLbl="parChTrans1D3" presStyleIdx="1" presStyleCnt="2"/>
      <dgm:spPr/>
      <dgm:t>
        <a:bodyPr/>
        <a:lstStyle/>
        <a:p>
          <a:endParaRPr lang="en-US"/>
        </a:p>
      </dgm:t>
    </dgm:pt>
    <dgm:pt modelId="{CBBB0AA4-CD3E-4726-966A-1ACD2CECFB4F}" type="pres">
      <dgm:prSet presAssocID="{7E34E924-F7E2-4506-8109-495160C216AB}" presName="root2" presStyleCnt="0"/>
      <dgm:spPr/>
    </dgm:pt>
    <dgm:pt modelId="{B5C2A924-7A4C-4971-84FF-F8432DF5D26E}" type="pres">
      <dgm:prSet presAssocID="{7E34E924-F7E2-4506-8109-495160C216AB}" presName="LevelTwoTextNode" presStyleLbl="node3" presStyleIdx="1" presStyleCnt="2" custLinFactNeighborX="-26324" custLinFactNeighborY="-486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6D5460-33AF-4CD6-8376-C7569A37FC25}" type="pres">
      <dgm:prSet presAssocID="{7E34E924-F7E2-4506-8109-495160C216AB}" presName="level3hierChild" presStyleCnt="0"/>
      <dgm:spPr/>
    </dgm:pt>
    <dgm:pt modelId="{F1F107C4-BAE1-43A6-87C9-1C4EB0BA05CE}" type="pres">
      <dgm:prSet presAssocID="{8F62E85C-3F62-45FE-AD66-285A53A0413C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2F535B7-6CF9-487F-9C43-68516E7CDD27}" type="pres">
      <dgm:prSet presAssocID="{8F62E85C-3F62-45FE-AD66-285A53A0413C}" presName="connTx" presStyleLbl="parChTrans1D2" presStyleIdx="1" presStyleCnt="3"/>
      <dgm:spPr/>
      <dgm:t>
        <a:bodyPr/>
        <a:lstStyle/>
        <a:p>
          <a:endParaRPr lang="en-US"/>
        </a:p>
      </dgm:t>
    </dgm:pt>
    <dgm:pt modelId="{3E18B934-CD51-4103-95C7-13D8E096A440}" type="pres">
      <dgm:prSet presAssocID="{95DF27AA-3D19-4144-8D27-4E31B060387B}" presName="root2" presStyleCnt="0"/>
      <dgm:spPr/>
    </dgm:pt>
    <dgm:pt modelId="{90F7F579-F07E-4544-B16B-FC8AF3CD9D3F}" type="pres">
      <dgm:prSet presAssocID="{95DF27AA-3D19-4144-8D27-4E31B060387B}" presName="LevelTwoTextNode" presStyleLbl="node2" presStyleIdx="1" presStyleCnt="3" custLinFactY="-5787" custLinFactNeighborX="-1213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17A17-F636-4DE0-8F4A-6C74593596F5}" type="pres">
      <dgm:prSet presAssocID="{95DF27AA-3D19-4144-8D27-4E31B060387B}" presName="level3hierChild" presStyleCnt="0"/>
      <dgm:spPr/>
    </dgm:pt>
    <dgm:pt modelId="{2FF44A51-3ECA-4C4F-A206-06732DAEA3FA}" type="pres">
      <dgm:prSet presAssocID="{558706B8-FB76-470A-A8E2-35780E0D7725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B3DC3E55-213D-41C5-8FAA-6F5E7EF993B1}" type="pres">
      <dgm:prSet presAssocID="{558706B8-FB76-470A-A8E2-35780E0D7725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FCC3FA3-9236-4461-80A1-3F3F1BF7D2ED}" type="pres">
      <dgm:prSet presAssocID="{DD1674F8-0A55-42CA-8782-E3D6DBF0B0F2}" presName="root2" presStyleCnt="0"/>
      <dgm:spPr/>
    </dgm:pt>
    <dgm:pt modelId="{1C166E41-A3C8-4F8C-940C-331FD80D43A1}" type="pres">
      <dgm:prSet presAssocID="{DD1674F8-0A55-42CA-8782-E3D6DBF0B0F2}" presName="LevelTwoTextNode" presStyleLbl="node2" presStyleIdx="2" presStyleCnt="3" custLinFactNeighborX="143" custLinFactNeighborY="-823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0C8C3E-8F71-4211-93F5-EEF6EB8C0AAD}" type="pres">
      <dgm:prSet presAssocID="{DD1674F8-0A55-42CA-8782-E3D6DBF0B0F2}" presName="level3hierChild" presStyleCnt="0"/>
      <dgm:spPr/>
    </dgm:pt>
  </dgm:ptLst>
  <dgm:cxnLst>
    <dgm:cxn modelId="{3C0B9904-643B-4ABF-BE83-C8F366DDB8D1}" type="presOf" srcId="{F1DD40A2-7B24-442F-AA21-70897A12E105}" destId="{CF97C570-8089-4172-9991-A50DEB486764}" srcOrd="0" destOrd="0" presId="urn:microsoft.com/office/officeart/2005/8/layout/hierarchy2"/>
    <dgm:cxn modelId="{A1476C0B-4DBF-49AD-B4C9-DBDDDFF70995}" srcId="{706AFACA-E6BF-4884-98E2-3438E0B92CDC}" destId="{E1AB18B0-F660-4799-8719-D83CE78E8F18}" srcOrd="1" destOrd="0" parTransId="{5C4C8885-8CCE-4A15-9D9B-D952820AABA8}" sibTransId="{87225BC8-B9D0-4EB0-9D25-E6B437E3FEB4}"/>
    <dgm:cxn modelId="{F39677CB-174F-47AD-B565-F0B49C005CAE}" type="presOf" srcId="{6FE0301C-C3F5-4D04-831A-0BFA275DEA3C}" destId="{2EE54737-808B-4477-B010-BB52818F42E6}" srcOrd="0" destOrd="0" presId="urn:microsoft.com/office/officeart/2005/8/layout/hierarchy2"/>
    <dgm:cxn modelId="{BE46A643-EE33-4BFA-BB15-A44D5C62ECEC}" type="presOf" srcId="{82A43D32-4851-45F6-B215-8A6F0E0DFB93}" destId="{E93BAC44-053C-42AC-86B8-C733B1F2EA7A}" srcOrd="1" destOrd="0" presId="urn:microsoft.com/office/officeart/2005/8/layout/hierarchy2"/>
    <dgm:cxn modelId="{6236C9C1-250C-4C9C-BBC5-F22EE287AC37}" type="presOf" srcId="{DE03C606-7BC6-4A4B-8F25-3763E38745FB}" destId="{F66F913B-3271-45C5-B303-99E09ED477D4}" srcOrd="1" destOrd="0" presId="urn:microsoft.com/office/officeart/2005/8/layout/hierarchy2"/>
    <dgm:cxn modelId="{BE06A75C-2BCE-431F-A379-1FB36E79B1AA}" srcId="{312B5AC9-E5EB-40E7-9FD3-A505E1F2E040}" destId="{E3707926-308D-470D-B765-442BABC0B049}" srcOrd="1" destOrd="0" parTransId="{C07E5CAD-45BB-4F81-9324-41D1932643FA}" sibTransId="{E200F1A0-0339-40F1-A88C-47A56DE4E787}"/>
    <dgm:cxn modelId="{EBA829E3-58A1-4C6E-A472-CE3CA553D738}" type="presOf" srcId="{0772CC9C-7838-4294-A98B-9A965E67D1E1}" destId="{3405FF31-D2A5-4881-B6AE-8B4B0C4AACB4}" srcOrd="0" destOrd="0" presId="urn:microsoft.com/office/officeart/2005/8/layout/hierarchy2"/>
    <dgm:cxn modelId="{5E7D5BD5-4403-4032-9EE9-9345F6F4C266}" srcId="{4648B8A9-B73D-499A-86D4-A4E9C45C99FE}" destId="{7E34E924-F7E2-4506-8109-495160C216AB}" srcOrd="1" destOrd="0" parTransId="{6FE0301C-C3F5-4D04-831A-0BFA275DEA3C}" sibTransId="{D622FA5F-667C-4FD3-BD4C-B549F7741FFF}"/>
    <dgm:cxn modelId="{12A9D98B-4C43-4DEC-86B5-1525BE562504}" type="presOf" srcId="{F7EFAF1E-EB8A-4D8D-AA19-5574F25229D2}" destId="{DADB3ACD-745E-4969-A196-DEF78558EE1B}" srcOrd="1" destOrd="0" presId="urn:microsoft.com/office/officeart/2005/8/layout/hierarchy2"/>
    <dgm:cxn modelId="{3FF7C369-AC06-48B9-9982-BB9B6500FA73}" srcId="{148F220F-11B1-493A-A5D6-C80A2A8B4C1B}" destId="{04EF2394-FC9F-4F26-960B-D199D9902E99}" srcOrd="3" destOrd="0" parTransId="{F40C847D-3B42-49D0-A478-07CA3D67AA1E}" sibTransId="{CBF1A886-BF1F-4192-8CD2-23B1225EE099}"/>
    <dgm:cxn modelId="{DA0DA3E1-0140-4B72-95BB-CF4A1DC82682}" type="presOf" srcId="{DD1674F8-0A55-42CA-8782-E3D6DBF0B0F2}" destId="{1C166E41-A3C8-4F8C-940C-331FD80D43A1}" srcOrd="0" destOrd="0" presId="urn:microsoft.com/office/officeart/2005/8/layout/hierarchy2"/>
    <dgm:cxn modelId="{50347294-AE91-426F-B1A2-15080DE93575}" type="presOf" srcId="{CF5542A3-6A73-441B-998C-361DE8172659}" destId="{AEB66DB0-9DE8-4A23-9447-C539759E86F1}" srcOrd="1" destOrd="0" presId="urn:microsoft.com/office/officeart/2005/8/layout/hierarchy2"/>
    <dgm:cxn modelId="{AFD777BA-857A-436E-8775-2CAC678CEF86}" type="presOf" srcId="{0C011AA9-8532-47B9-BFD6-8063A4171A40}" destId="{38617C0F-3E78-466F-BEAF-F38EEC7EBC2D}" srcOrd="0" destOrd="0" presId="urn:microsoft.com/office/officeart/2005/8/layout/hierarchy2"/>
    <dgm:cxn modelId="{84B8B8C2-FE3F-434F-A1E1-D732121DBC6D}" type="presOf" srcId="{44CFACEF-131E-4626-A117-FA329105BA0B}" destId="{39E55A26-B2BB-451E-8D8C-451427866CF1}" srcOrd="0" destOrd="0" presId="urn:microsoft.com/office/officeart/2005/8/layout/hierarchy2"/>
    <dgm:cxn modelId="{8B8C026A-94D2-4285-A1B7-3C2F7B95E49A}" type="presOf" srcId="{11EE6B9F-5E10-400A-9060-D1A4ED7164E0}" destId="{A1E47696-D93E-45CD-A441-D9328CCD3681}" srcOrd="0" destOrd="0" presId="urn:microsoft.com/office/officeart/2005/8/layout/hierarchy2"/>
    <dgm:cxn modelId="{B69AE456-7B4C-4525-B4D1-EA4E2477327B}" srcId="{4648B8A9-B73D-499A-86D4-A4E9C45C99FE}" destId="{312B5AC9-E5EB-40E7-9FD3-A505E1F2E040}" srcOrd="0" destOrd="0" parTransId="{0772CC9C-7838-4294-A98B-9A965E67D1E1}" sibTransId="{0F384E07-1C1C-4CA7-B3D9-96F95C346045}"/>
    <dgm:cxn modelId="{2E8B9C95-2FC3-440B-801B-10AB81866CE5}" type="presOf" srcId="{04EF2394-FC9F-4F26-960B-D199D9902E99}" destId="{1D6640F0-7E30-4784-BAFD-565716102B9B}" srcOrd="0" destOrd="0" presId="urn:microsoft.com/office/officeart/2005/8/layout/hierarchy2"/>
    <dgm:cxn modelId="{25B97507-5AFA-4F47-8D6F-71C19158E131}" type="presOf" srcId="{706AFACA-E6BF-4884-98E2-3438E0B92CDC}" destId="{8D572D8D-1C7F-4A80-8DE7-E54230E04063}" srcOrd="0" destOrd="0" presId="urn:microsoft.com/office/officeart/2005/8/layout/hierarchy2"/>
    <dgm:cxn modelId="{0B494C20-3C16-48F1-97B4-70A025462DA1}" srcId="{148F220F-11B1-493A-A5D6-C80A2A8B4C1B}" destId="{FE515E2B-4DAF-4763-B72D-D00CF0CE2ED5}" srcOrd="1" destOrd="0" parTransId="{CF5542A3-6A73-441B-998C-361DE8172659}" sibTransId="{5B9EEC26-701D-4D42-9B4D-A9C1B6A12542}"/>
    <dgm:cxn modelId="{1516556E-E081-4DDC-B8AE-49BD55E7D76C}" srcId="{11EE6B9F-5E10-400A-9060-D1A4ED7164E0}" destId="{44CFACEF-131E-4626-A117-FA329105BA0B}" srcOrd="0" destOrd="0" parTransId="{A1F27F86-006C-4F10-B73A-D0D2D11D2D88}" sibTransId="{1E106957-7315-4E1C-AE4A-59525F0719EF}"/>
    <dgm:cxn modelId="{EB426FDD-A7EE-4761-BB63-0A56A26E219F}" srcId="{44CFACEF-131E-4626-A117-FA329105BA0B}" destId="{95DF27AA-3D19-4144-8D27-4E31B060387B}" srcOrd="1" destOrd="0" parTransId="{8F62E85C-3F62-45FE-AD66-285A53A0413C}" sibTransId="{FD138D70-E54E-4E4E-B70B-8387C96B7DD6}"/>
    <dgm:cxn modelId="{4B76BB44-68A1-4B0C-B440-D4DA1E55DCBC}" type="presOf" srcId="{E1AB18B0-F660-4799-8719-D83CE78E8F18}" destId="{BE5965D1-0B46-48FD-A217-DD2CE77455EF}" srcOrd="0" destOrd="0" presId="urn:microsoft.com/office/officeart/2005/8/layout/hierarchy2"/>
    <dgm:cxn modelId="{5DEED573-C5F4-4710-B210-DE595DC9F133}" type="presOf" srcId="{4648B8A9-B73D-499A-86D4-A4E9C45C99FE}" destId="{34A69B83-1F48-4CFF-B023-A3BBE66BF5E8}" srcOrd="0" destOrd="0" presId="urn:microsoft.com/office/officeart/2005/8/layout/hierarchy2"/>
    <dgm:cxn modelId="{50E14648-0CB1-4051-82E4-AD90D24CA9A9}" type="presOf" srcId="{DE03C606-7BC6-4A4B-8F25-3763E38745FB}" destId="{08193E37-FCA2-448D-9A88-59CE87050263}" srcOrd="0" destOrd="0" presId="urn:microsoft.com/office/officeart/2005/8/layout/hierarchy2"/>
    <dgm:cxn modelId="{2B00191F-65DA-4BE0-991E-C79153C1E83D}" srcId="{44CFACEF-131E-4626-A117-FA329105BA0B}" destId="{DD1674F8-0A55-42CA-8782-E3D6DBF0B0F2}" srcOrd="2" destOrd="0" parTransId="{558706B8-FB76-470A-A8E2-35780E0D7725}" sibTransId="{4676D6AD-B07A-4C71-B265-B2C3935ECD5E}"/>
    <dgm:cxn modelId="{E9863D1B-D9B7-420D-B052-264A8FC777E0}" srcId="{148F220F-11B1-493A-A5D6-C80A2A8B4C1B}" destId="{0EF44244-F486-4EA2-9E94-D35CBEEC614B}" srcOrd="2" destOrd="0" parTransId="{82A43D32-4851-45F6-B215-8A6F0E0DFB93}" sibTransId="{56C4063B-94C9-4E14-ABC9-324B0988C286}"/>
    <dgm:cxn modelId="{26D482CE-A06E-4E66-B720-B161A6FA70BD}" type="presOf" srcId="{312B5AC9-E5EB-40E7-9FD3-A505E1F2E040}" destId="{FC054DCA-CD49-43D6-B5C4-03F682892716}" srcOrd="0" destOrd="0" presId="urn:microsoft.com/office/officeart/2005/8/layout/hierarchy2"/>
    <dgm:cxn modelId="{4B4D3E04-A444-40B5-896D-FCCFABEE94C1}" type="presOf" srcId="{7E34E924-F7E2-4506-8109-495160C216AB}" destId="{B5C2A924-7A4C-4971-84FF-F8432DF5D26E}" srcOrd="0" destOrd="0" presId="urn:microsoft.com/office/officeart/2005/8/layout/hierarchy2"/>
    <dgm:cxn modelId="{91A324F6-206D-428E-B352-F0C6E82924E0}" type="presOf" srcId="{558706B8-FB76-470A-A8E2-35780E0D7725}" destId="{B3DC3E55-213D-41C5-8FAA-6F5E7EF993B1}" srcOrd="1" destOrd="0" presId="urn:microsoft.com/office/officeart/2005/8/layout/hierarchy2"/>
    <dgm:cxn modelId="{21B1BE15-B5EB-4994-93FB-3A2C85002BF0}" type="presOf" srcId="{95DF27AA-3D19-4144-8D27-4E31B060387B}" destId="{90F7F579-F07E-4544-B16B-FC8AF3CD9D3F}" srcOrd="0" destOrd="0" presId="urn:microsoft.com/office/officeart/2005/8/layout/hierarchy2"/>
    <dgm:cxn modelId="{7C3ADD5D-32B3-4DB6-A1A4-B2FE09A85741}" srcId="{44CFACEF-131E-4626-A117-FA329105BA0B}" destId="{4648B8A9-B73D-499A-86D4-A4E9C45C99FE}" srcOrd="0" destOrd="0" parTransId="{DCAD220A-074E-462A-80F1-48F13B804DB3}" sibTransId="{C7AB6167-81AE-4DAB-B056-6B6D1B09062E}"/>
    <dgm:cxn modelId="{17903577-0814-4C6A-A430-E3D0307EEE38}" type="presOf" srcId="{F40C847D-3B42-49D0-A478-07CA3D67AA1E}" destId="{EED83EF9-5DA9-4D0D-A653-FCA24832C16B}" srcOrd="0" destOrd="0" presId="urn:microsoft.com/office/officeart/2005/8/layout/hierarchy2"/>
    <dgm:cxn modelId="{4C37E3BF-7194-4296-BE51-CDDA821C31F8}" type="presOf" srcId="{82A43D32-4851-45F6-B215-8A6F0E0DFB93}" destId="{E6950913-5BA0-453F-A0C3-7A4CF8754B5D}" srcOrd="0" destOrd="0" presId="urn:microsoft.com/office/officeart/2005/8/layout/hierarchy2"/>
    <dgm:cxn modelId="{F23CB376-9B69-4ECE-8964-36464885F98B}" type="presOf" srcId="{92FF79AF-B9CE-44D6-92FB-81C449F8ACBC}" destId="{2B7395CD-6C6E-4BD7-B2A6-F7DF76CCB553}" srcOrd="0" destOrd="0" presId="urn:microsoft.com/office/officeart/2005/8/layout/hierarchy2"/>
    <dgm:cxn modelId="{7B5C83BA-31CE-481C-9D1A-562FB23F4BFE}" type="presOf" srcId="{B0E17811-E480-44E3-95FC-68155663AB61}" destId="{A5BE47DD-6B6B-4BB0-86B7-D3D7F79286AE}" srcOrd="0" destOrd="0" presId="urn:microsoft.com/office/officeart/2005/8/layout/hierarchy2"/>
    <dgm:cxn modelId="{9D5C12EA-6B56-4F4C-8B41-5CBD3008357B}" type="presOf" srcId="{F7EFAF1E-EB8A-4D8D-AA19-5574F25229D2}" destId="{A5232E40-45B8-42C1-A5CD-3B438B54B5E0}" srcOrd="0" destOrd="0" presId="urn:microsoft.com/office/officeart/2005/8/layout/hierarchy2"/>
    <dgm:cxn modelId="{7C2F1044-3462-468D-B774-5EBF94E86D6A}" srcId="{706AFACA-E6BF-4884-98E2-3438E0B92CDC}" destId="{0C011AA9-8532-47B9-BFD6-8063A4171A40}" srcOrd="2" destOrd="0" parTransId="{F7EFAF1E-EB8A-4D8D-AA19-5574F25229D2}" sibTransId="{61E92EF4-BEF2-465F-81D3-079D9BE97AF7}"/>
    <dgm:cxn modelId="{762BD87A-54A1-4A30-8973-D73B2FB40C52}" type="presOf" srcId="{F1DD40A2-7B24-442F-AA21-70897A12E105}" destId="{E0F67F82-AB75-45FA-A2C5-3F1CFB482038}" srcOrd="1" destOrd="0" presId="urn:microsoft.com/office/officeart/2005/8/layout/hierarchy2"/>
    <dgm:cxn modelId="{07F4F083-E621-4A0C-AE53-7889AAF1BD61}" type="presOf" srcId="{8F62E85C-3F62-45FE-AD66-285A53A0413C}" destId="{F1F107C4-BAE1-43A6-87C9-1C4EB0BA05CE}" srcOrd="0" destOrd="0" presId="urn:microsoft.com/office/officeart/2005/8/layout/hierarchy2"/>
    <dgm:cxn modelId="{2B0D2A55-B0E1-4882-AFAB-D82B31097B08}" type="presOf" srcId="{CF5542A3-6A73-441B-998C-361DE8172659}" destId="{61112E43-183D-4683-AD79-E5717B554FB2}" srcOrd="0" destOrd="0" presId="urn:microsoft.com/office/officeart/2005/8/layout/hierarchy2"/>
    <dgm:cxn modelId="{0835E98C-41A4-43EA-8ED4-5AA427AFF914}" type="presOf" srcId="{B0E17811-E480-44E3-95FC-68155663AB61}" destId="{079931A4-3946-444C-94E0-097BE72A3302}" srcOrd="1" destOrd="0" presId="urn:microsoft.com/office/officeart/2005/8/layout/hierarchy2"/>
    <dgm:cxn modelId="{ACB61C69-4128-4CF2-B399-E1F96F81B100}" type="presOf" srcId="{DCAD220A-074E-462A-80F1-48F13B804DB3}" destId="{8D9B0936-C430-452B-A76F-C234086286FD}" srcOrd="1" destOrd="0" presId="urn:microsoft.com/office/officeart/2005/8/layout/hierarchy2"/>
    <dgm:cxn modelId="{BE9D161A-E219-4793-9F45-121CBC99D77D}" type="presOf" srcId="{DCAD220A-074E-462A-80F1-48F13B804DB3}" destId="{C3CE1957-A532-4ED8-9EF1-BED7999A0142}" srcOrd="0" destOrd="0" presId="urn:microsoft.com/office/officeart/2005/8/layout/hierarchy2"/>
    <dgm:cxn modelId="{8EAF8D90-ED96-4D24-88C2-6FA1692E5436}" type="presOf" srcId="{5C4C8885-8CCE-4A15-9D9B-D952820AABA8}" destId="{00454BEA-4FF1-4427-8FFF-160D2ACCA300}" srcOrd="1" destOrd="0" presId="urn:microsoft.com/office/officeart/2005/8/layout/hierarchy2"/>
    <dgm:cxn modelId="{E39D6903-9693-40FC-A8B8-6AC09430F14C}" type="presOf" srcId="{C07E5CAD-45BB-4F81-9324-41D1932643FA}" destId="{C18C570C-2805-43C4-A5BD-08717C288D66}" srcOrd="0" destOrd="0" presId="urn:microsoft.com/office/officeart/2005/8/layout/hierarchy2"/>
    <dgm:cxn modelId="{30409269-53D2-4087-8E41-F62160FE6DA1}" type="presOf" srcId="{E3707926-308D-470D-B765-442BABC0B049}" destId="{7E9F2F23-6F18-4417-BB1A-C938AFBA3C83}" srcOrd="0" destOrd="0" presId="urn:microsoft.com/office/officeart/2005/8/layout/hierarchy2"/>
    <dgm:cxn modelId="{FFBA2210-C789-4738-A818-7A5B4757F527}" type="presOf" srcId="{558706B8-FB76-470A-A8E2-35780E0D7725}" destId="{2FF44A51-3ECA-4C4F-A206-06732DAEA3FA}" srcOrd="0" destOrd="0" presId="urn:microsoft.com/office/officeart/2005/8/layout/hierarchy2"/>
    <dgm:cxn modelId="{B60ED1BB-462C-494C-9B99-3058ECD50690}" srcId="{148F220F-11B1-493A-A5D6-C80A2A8B4C1B}" destId="{92FF79AF-B9CE-44D6-92FB-81C449F8ACBC}" srcOrd="0" destOrd="0" parTransId="{B0E17811-E480-44E3-95FC-68155663AB61}" sibTransId="{22C6C03B-20A1-4620-8C5B-211C65EEFB75}"/>
    <dgm:cxn modelId="{20A143FA-499B-4561-877C-96E0D20CD726}" type="presOf" srcId="{8F62E85C-3F62-45FE-AD66-285A53A0413C}" destId="{B2F535B7-6CF9-487F-9C43-68516E7CDD27}" srcOrd="1" destOrd="0" presId="urn:microsoft.com/office/officeart/2005/8/layout/hierarchy2"/>
    <dgm:cxn modelId="{FD3BFE5E-9BB4-4621-B860-037ECD615F29}" type="presOf" srcId="{0772CC9C-7838-4294-A98B-9A965E67D1E1}" destId="{158FC160-8261-48D1-B68E-3491CEFC1ED5}" srcOrd="1" destOrd="0" presId="urn:microsoft.com/office/officeart/2005/8/layout/hierarchy2"/>
    <dgm:cxn modelId="{C0B30DDC-0AC1-4E6E-89EF-E9724AB9B24F}" type="presOf" srcId="{0EF44244-F486-4EA2-9E94-D35CBEEC614B}" destId="{DAD98A72-926D-436D-8B68-4810A5B9B7D0}" srcOrd="0" destOrd="0" presId="urn:microsoft.com/office/officeart/2005/8/layout/hierarchy2"/>
    <dgm:cxn modelId="{6FCF316E-DA47-4A9C-AC13-011D36154929}" type="presOf" srcId="{5C4C8885-8CCE-4A15-9D9B-D952820AABA8}" destId="{AA1AD57E-C5D5-4039-B527-AFEA95EDB3FB}" srcOrd="0" destOrd="0" presId="urn:microsoft.com/office/officeart/2005/8/layout/hierarchy2"/>
    <dgm:cxn modelId="{C434B997-4C4F-45FC-8AD5-09A627A07211}" type="presOf" srcId="{6FE0301C-C3F5-4D04-831A-0BFA275DEA3C}" destId="{9312E8E2-DDC2-436E-B888-322CFA26E36C}" srcOrd="1" destOrd="0" presId="urn:microsoft.com/office/officeart/2005/8/layout/hierarchy2"/>
    <dgm:cxn modelId="{C3D49B15-64A5-4A9A-BAF8-772C16A08EF9}" type="presOf" srcId="{C07E5CAD-45BB-4F81-9324-41D1932643FA}" destId="{A734EC34-F5EC-4C87-9402-290F8A9D80AA}" srcOrd="1" destOrd="0" presId="urn:microsoft.com/office/officeart/2005/8/layout/hierarchy2"/>
    <dgm:cxn modelId="{217E1D1E-E75F-4421-9746-C81FEBC15E9D}" type="presOf" srcId="{FE515E2B-4DAF-4763-B72D-D00CF0CE2ED5}" destId="{59CF47CE-C936-4328-A8F2-EFCFF233E4A7}" srcOrd="0" destOrd="0" presId="urn:microsoft.com/office/officeart/2005/8/layout/hierarchy2"/>
    <dgm:cxn modelId="{45BE9B66-F7D0-4F84-9663-1C9823999A70}" srcId="{312B5AC9-E5EB-40E7-9FD3-A505E1F2E040}" destId="{706AFACA-E6BF-4884-98E2-3438E0B92CDC}" srcOrd="0" destOrd="0" parTransId="{F1DD40A2-7B24-442F-AA21-70897A12E105}" sibTransId="{951AB8C3-6245-444D-A7D7-AD3171B79549}"/>
    <dgm:cxn modelId="{4C03728F-4C35-4909-9169-AED6F4B39E0E}" type="presOf" srcId="{F40C847D-3B42-49D0-A478-07CA3D67AA1E}" destId="{84786753-693B-4660-8606-4760C72F23DB}" srcOrd="1" destOrd="0" presId="urn:microsoft.com/office/officeart/2005/8/layout/hierarchy2"/>
    <dgm:cxn modelId="{326122E2-1F46-4C70-9BA2-76F72180F261}" srcId="{706AFACA-E6BF-4884-98E2-3438E0B92CDC}" destId="{148F220F-11B1-493A-A5D6-C80A2A8B4C1B}" srcOrd="0" destOrd="0" parTransId="{DE03C606-7BC6-4A4B-8F25-3763E38745FB}" sibTransId="{C70C64A0-46F5-4D23-84B6-6279DD758ADE}"/>
    <dgm:cxn modelId="{EBBA822F-E6BB-4B2D-B551-41CB28D805CE}" type="presOf" srcId="{148F220F-11B1-493A-A5D6-C80A2A8B4C1B}" destId="{21D232AF-D48C-4D0A-9178-780D1F15869F}" srcOrd="0" destOrd="0" presId="urn:microsoft.com/office/officeart/2005/8/layout/hierarchy2"/>
    <dgm:cxn modelId="{830AD925-B49A-43CB-A009-6E793188D827}" type="presParOf" srcId="{A1E47696-D93E-45CD-A441-D9328CCD3681}" destId="{02FAF5A1-E40D-4736-8578-A364C0860DFF}" srcOrd="0" destOrd="0" presId="urn:microsoft.com/office/officeart/2005/8/layout/hierarchy2"/>
    <dgm:cxn modelId="{47B2CC3C-D5C5-4181-BE40-547FD0A8C556}" type="presParOf" srcId="{02FAF5A1-E40D-4736-8578-A364C0860DFF}" destId="{39E55A26-B2BB-451E-8D8C-451427866CF1}" srcOrd="0" destOrd="0" presId="urn:microsoft.com/office/officeart/2005/8/layout/hierarchy2"/>
    <dgm:cxn modelId="{2B9090BE-BDE6-4FB5-9F4B-89071594C5D7}" type="presParOf" srcId="{02FAF5A1-E40D-4736-8578-A364C0860DFF}" destId="{EA5D984B-EA93-4069-82BF-524FE123C248}" srcOrd="1" destOrd="0" presId="urn:microsoft.com/office/officeart/2005/8/layout/hierarchy2"/>
    <dgm:cxn modelId="{04221C1F-DD07-4B5F-A370-D6AFE7DA35B8}" type="presParOf" srcId="{EA5D984B-EA93-4069-82BF-524FE123C248}" destId="{C3CE1957-A532-4ED8-9EF1-BED7999A0142}" srcOrd="0" destOrd="0" presId="urn:microsoft.com/office/officeart/2005/8/layout/hierarchy2"/>
    <dgm:cxn modelId="{A7C91BA5-3ACB-4782-8D94-D61B2141FFB6}" type="presParOf" srcId="{C3CE1957-A532-4ED8-9EF1-BED7999A0142}" destId="{8D9B0936-C430-452B-A76F-C234086286FD}" srcOrd="0" destOrd="0" presId="urn:microsoft.com/office/officeart/2005/8/layout/hierarchy2"/>
    <dgm:cxn modelId="{B14D964C-1075-4FF1-8F2C-ED6905EAC4B7}" type="presParOf" srcId="{EA5D984B-EA93-4069-82BF-524FE123C248}" destId="{3A23E009-BF36-4B65-94E0-84D7B8CB24C4}" srcOrd="1" destOrd="0" presId="urn:microsoft.com/office/officeart/2005/8/layout/hierarchy2"/>
    <dgm:cxn modelId="{6D405E12-D455-4E21-BC4C-85893AB59E53}" type="presParOf" srcId="{3A23E009-BF36-4B65-94E0-84D7B8CB24C4}" destId="{34A69B83-1F48-4CFF-B023-A3BBE66BF5E8}" srcOrd="0" destOrd="0" presId="urn:microsoft.com/office/officeart/2005/8/layout/hierarchy2"/>
    <dgm:cxn modelId="{CCB3B14F-5548-4F6D-93D4-3E4917528FA6}" type="presParOf" srcId="{3A23E009-BF36-4B65-94E0-84D7B8CB24C4}" destId="{BC381F74-02C2-4899-A144-9629F81BFFEC}" srcOrd="1" destOrd="0" presId="urn:microsoft.com/office/officeart/2005/8/layout/hierarchy2"/>
    <dgm:cxn modelId="{AE337D81-E3E7-40B6-89B4-219C443757D6}" type="presParOf" srcId="{BC381F74-02C2-4899-A144-9629F81BFFEC}" destId="{3405FF31-D2A5-4881-B6AE-8B4B0C4AACB4}" srcOrd="0" destOrd="0" presId="urn:microsoft.com/office/officeart/2005/8/layout/hierarchy2"/>
    <dgm:cxn modelId="{F93B9CCA-0E93-4C10-930D-D69F6E62E0B4}" type="presParOf" srcId="{3405FF31-D2A5-4881-B6AE-8B4B0C4AACB4}" destId="{158FC160-8261-48D1-B68E-3491CEFC1ED5}" srcOrd="0" destOrd="0" presId="urn:microsoft.com/office/officeart/2005/8/layout/hierarchy2"/>
    <dgm:cxn modelId="{0AC18B41-F4A7-4A07-B25A-0A9F8AED07F0}" type="presParOf" srcId="{BC381F74-02C2-4899-A144-9629F81BFFEC}" destId="{5A9CB59D-FA41-4046-B548-4412E8EA6748}" srcOrd="1" destOrd="0" presId="urn:microsoft.com/office/officeart/2005/8/layout/hierarchy2"/>
    <dgm:cxn modelId="{936E22B0-BF12-4347-BA4B-DE043E0C6035}" type="presParOf" srcId="{5A9CB59D-FA41-4046-B548-4412E8EA6748}" destId="{FC054DCA-CD49-43D6-B5C4-03F682892716}" srcOrd="0" destOrd="0" presId="urn:microsoft.com/office/officeart/2005/8/layout/hierarchy2"/>
    <dgm:cxn modelId="{49857E2D-DDAB-4638-80FA-EEAD3D0C8AB0}" type="presParOf" srcId="{5A9CB59D-FA41-4046-B548-4412E8EA6748}" destId="{4B3AD816-6741-4D24-9220-0CB8E5BDEAFC}" srcOrd="1" destOrd="0" presId="urn:microsoft.com/office/officeart/2005/8/layout/hierarchy2"/>
    <dgm:cxn modelId="{1261D76D-50A2-4D5C-A759-BB57824B487E}" type="presParOf" srcId="{4B3AD816-6741-4D24-9220-0CB8E5BDEAFC}" destId="{CF97C570-8089-4172-9991-A50DEB486764}" srcOrd="0" destOrd="0" presId="urn:microsoft.com/office/officeart/2005/8/layout/hierarchy2"/>
    <dgm:cxn modelId="{196BCD4D-A666-4DEE-B634-DC9DC5EE12A6}" type="presParOf" srcId="{CF97C570-8089-4172-9991-A50DEB486764}" destId="{E0F67F82-AB75-45FA-A2C5-3F1CFB482038}" srcOrd="0" destOrd="0" presId="urn:microsoft.com/office/officeart/2005/8/layout/hierarchy2"/>
    <dgm:cxn modelId="{30739115-65A6-41FB-AD35-AA3DF06083B8}" type="presParOf" srcId="{4B3AD816-6741-4D24-9220-0CB8E5BDEAFC}" destId="{BE5C104E-0567-4D45-9694-17C17B80CEFE}" srcOrd="1" destOrd="0" presId="urn:microsoft.com/office/officeart/2005/8/layout/hierarchy2"/>
    <dgm:cxn modelId="{0087C8E1-2E59-4CDB-B7FE-010EB1BF1675}" type="presParOf" srcId="{BE5C104E-0567-4D45-9694-17C17B80CEFE}" destId="{8D572D8D-1C7F-4A80-8DE7-E54230E04063}" srcOrd="0" destOrd="0" presId="urn:microsoft.com/office/officeart/2005/8/layout/hierarchy2"/>
    <dgm:cxn modelId="{F958B582-E58C-460F-B54B-B57FE85A16B0}" type="presParOf" srcId="{BE5C104E-0567-4D45-9694-17C17B80CEFE}" destId="{A433634F-723F-47B1-B09E-65219B467B40}" srcOrd="1" destOrd="0" presId="urn:microsoft.com/office/officeart/2005/8/layout/hierarchy2"/>
    <dgm:cxn modelId="{F98D2360-A12D-4162-B5A7-E8AFB6A20C1B}" type="presParOf" srcId="{A433634F-723F-47B1-B09E-65219B467B40}" destId="{08193E37-FCA2-448D-9A88-59CE87050263}" srcOrd="0" destOrd="0" presId="urn:microsoft.com/office/officeart/2005/8/layout/hierarchy2"/>
    <dgm:cxn modelId="{71ED032C-505B-4B24-8885-19DF25C1FC5D}" type="presParOf" srcId="{08193E37-FCA2-448D-9A88-59CE87050263}" destId="{F66F913B-3271-45C5-B303-99E09ED477D4}" srcOrd="0" destOrd="0" presId="urn:microsoft.com/office/officeart/2005/8/layout/hierarchy2"/>
    <dgm:cxn modelId="{B5700B10-9A90-4F4D-81FB-AF4C6690C303}" type="presParOf" srcId="{A433634F-723F-47B1-B09E-65219B467B40}" destId="{F2ED0391-029D-4F93-87CA-99E4793148C5}" srcOrd="1" destOrd="0" presId="urn:microsoft.com/office/officeart/2005/8/layout/hierarchy2"/>
    <dgm:cxn modelId="{D9E7109B-D7CF-4121-B403-81E09C5E5CDB}" type="presParOf" srcId="{F2ED0391-029D-4F93-87CA-99E4793148C5}" destId="{21D232AF-D48C-4D0A-9178-780D1F15869F}" srcOrd="0" destOrd="0" presId="urn:microsoft.com/office/officeart/2005/8/layout/hierarchy2"/>
    <dgm:cxn modelId="{2C32011D-552A-4759-B741-CA3B31B22448}" type="presParOf" srcId="{F2ED0391-029D-4F93-87CA-99E4793148C5}" destId="{6A57575C-4A2C-4623-B84E-3EE91F46D32D}" srcOrd="1" destOrd="0" presId="urn:microsoft.com/office/officeart/2005/8/layout/hierarchy2"/>
    <dgm:cxn modelId="{D7A27996-9BC1-4648-B058-EEFE336D2DBC}" type="presParOf" srcId="{6A57575C-4A2C-4623-B84E-3EE91F46D32D}" destId="{A5BE47DD-6B6B-4BB0-86B7-D3D7F79286AE}" srcOrd="0" destOrd="0" presId="urn:microsoft.com/office/officeart/2005/8/layout/hierarchy2"/>
    <dgm:cxn modelId="{B619656A-D157-4C0A-85C8-E8620A144FB5}" type="presParOf" srcId="{A5BE47DD-6B6B-4BB0-86B7-D3D7F79286AE}" destId="{079931A4-3946-444C-94E0-097BE72A3302}" srcOrd="0" destOrd="0" presId="urn:microsoft.com/office/officeart/2005/8/layout/hierarchy2"/>
    <dgm:cxn modelId="{0D070F85-EF63-43EA-9982-E8E3260A0922}" type="presParOf" srcId="{6A57575C-4A2C-4623-B84E-3EE91F46D32D}" destId="{55D06010-CCB8-4750-B4C9-266303C0ED77}" srcOrd="1" destOrd="0" presId="urn:microsoft.com/office/officeart/2005/8/layout/hierarchy2"/>
    <dgm:cxn modelId="{FFF2BAF2-50E9-4D50-82F9-CBE7111C359B}" type="presParOf" srcId="{55D06010-CCB8-4750-B4C9-266303C0ED77}" destId="{2B7395CD-6C6E-4BD7-B2A6-F7DF76CCB553}" srcOrd="0" destOrd="0" presId="urn:microsoft.com/office/officeart/2005/8/layout/hierarchy2"/>
    <dgm:cxn modelId="{A75A78F8-49FD-463D-964E-1AC32797F7AF}" type="presParOf" srcId="{55D06010-CCB8-4750-B4C9-266303C0ED77}" destId="{7629D6DB-E6B9-4B52-B64B-52D79323795B}" srcOrd="1" destOrd="0" presId="urn:microsoft.com/office/officeart/2005/8/layout/hierarchy2"/>
    <dgm:cxn modelId="{9C93BB6D-9D6A-4590-9D09-54BCC5005855}" type="presParOf" srcId="{6A57575C-4A2C-4623-B84E-3EE91F46D32D}" destId="{61112E43-183D-4683-AD79-E5717B554FB2}" srcOrd="2" destOrd="0" presId="urn:microsoft.com/office/officeart/2005/8/layout/hierarchy2"/>
    <dgm:cxn modelId="{0E423DEA-8FDE-4CAA-B430-A33F0F26E2FA}" type="presParOf" srcId="{61112E43-183D-4683-AD79-E5717B554FB2}" destId="{AEB66DB0-9DE8-4A23-9447-C539759E86F1}" srcOrd="0" destOrd="0" presId="urn:microsoft.com/office/officeart/2005/8/layout/hierarchy2"/>
    <dgm:cxn modelId="{F51392C8-FA3F-4645-B799-2466CD847D7D}" type="presParOf" srcId="{6A57575C-4A2C-4623-B84E-3EE91F46D32D}" destId="{447766F6-9A17-4779-8E10-5C3F026276A0}" srcOrd="3" destOrd="0" presId="urn:microsoft.com/office/officeart/2005/8/layout/hierarchy2"/>
    <dgm:cxn modelId="{6E1C30B0-7632-4ABF-B30F-0FFE960A263D}" type="presParOf" srcId="{447766F6-9A17-4779-8E10-5C3F026276A0}" destId="{59CF47CE-C936-4328-A8F2-EFCFF233E4A7}" srcOrd="0" destOrd="0" presId="urn:microsoft.com/office/officeart/2005/8/layout/hierarchy2"/>
    <dgm:cxn modelId="{9301F427-1765-46E8-87D9-3F8F9AEE8EE2}" type="presParOf" srcId="{447766F6-9A17-4779-8E10-5C3F026276A0}" destId="{A66B1CEA-6F73-4084-BFC6-B17BAECD4E32}" srcOrd="1" destOrd="0" presId="urn:microsoft.com/office/officeart/2005/8/layout/hierarchy2"/>
    <dgm:cxn modelId="{FBC76A69-34BB-4D64-8D07-4DBF6EDFD9B3}" type="presParOf" srcId="{6A57575C-4A2C-4623-B84E-3EE91F46D32D}" destId="{E6950913-5BA0-453F-A0C3-7A4CF8754B5D}" srcOrd="4" destOrd="0" presId="urn:microsoft.com/office/officeart/2005/8/layout/hierarchy2"/>
    <dgm:cxn modelId="{8F66A45F-DB5A-48DE-9EE3-8FB2F385E839}" type="presParOf" srcId="{E6950913-5BA0-453F-A0C3-7A4CF8754B5D}" destId="{E93BAC44-053C-42AC-86B8-C733B1F2EA7A}" srcOrd="0" destOrd="0" presId="urn:microsoft.com/office/officeart/2005/8/layout/hierarchy2"/>
    <dgm:cxn modelId="{60E57CF0-650E-4ADD-A42D-A7893A3EC5E0}" type="presParOf" srcId="{6A57575C-4A2C-4623-B84E-3EE91F46D32D}" destId="{8FD0553D-CE40-49E4-ABC6-EF01B4140261}" srcOrd="5" destOrd="0" presId="urn:microsoft.com/office/officeart/2005/8/layout/hierarchy2"/>
    <dgm:cxn modelId="{3A35883E-A355-43EF-989A-F3156F941BF4}" type="presParOf" srcId="{8FD0553D-CE40-49E4-ABC6-EF01B4140261}" destId="{DAD98A72-926D-436D-8B68-4810A5B9B7D0}" srcOrd="0" destOrd="0" presId="urn:microsoft.com/office/officeart/2005/8/layout/hierarchy2"/>
    <dgm:cxn modelId="{24E06FF4-57CB-4E10-BF77-110B0027F4F3}" type="presParOf" srcId="{8FD0553D-CE40-49E4-ABC6-EF01B4140261}" destId="{B428BDAE-915A-404A-A547-71F3DE1AAEBE}" srcOrd="1" destOrd="0" presId="urn:microsoft.com/office/officeart/2005/8/layout/hierarchy2"/>
    <dgm:cxn modelId="{A8A51FB0-0825-486F-B975-3B2358E23E57}" type="presParOf" srcId="{6A57575C-4A2C-4623-B84E-3EE91F46D32D}" destId="{EED83EF9-5DA9-4D0D-A653-FCA24832C16B}" srcOrd="6" destOrd="0" presId="urn:microsoft.com/office/officeart/2005/8/layout/hierarchy2"/>
    <dgm:cxn modelId="{F84A92B9-AC93-482E-9B53-46D68741C035}" type="presParOf" srcId="{EED83EF9-5DA9-4D0D-A653-FCA24832C16B}" destId="{84786753-693B-4660-8606-4760C72F23DB}" srcOrd="0" destOrd="0" presId="urn:microsoft.com/office/officeart/2005/8/layout/hierarchy2"/>
    <dgm:cxn modelId="{A451D237-514F-4A0E-9EB2-804F3D3424AD}" type="presParOf" srcId="{6A57575C-4A2C-4623-B84E-3EE91F46D32D}" destId="{E3F3778E-3916-478C-B33C-AA3DC9885D9A}" srcOrd="7" destOrd="0" presId="urn:microsoft.com/office/officeart/2005/8/layout/hierarchy2"/>
    <dgm:cxn modelId="{6270EFD6-5327-4A2B-9022-349195CADC88}" type="presParOf" srcId="{E3F3778E-3916-478C-B33C-AA3DC9885D9A}" destId="{1D6640F0-7E30-4784-BAFD-565716102B9B}" srcOrd="0" destOrd="0" presId="urn:microsoft.com/office/officeart/2005/8/layout/hierarchy2"/>
    <dgm:cxn modelId="{92AA4B1A-8924-4304-8FBC-5F22AE8B62DD}" type="presParOf" srcId="{E3F3778E-3916-478C-B33C-AA3DC9885D9A}" destId="{9BB9A00B-C691-4E30-9616-97980237A255}" srcOrd="1" destOrd="0" presId="urn:microsoft.com/office/officeart/2005/8/layout/hierarchy2"/>
    <dgm:cxn modelId="{7742D725-1A75-4D7F-8A1F-DED5C3B38ECD}" type="presParOf" srcId="{A433634F-723F-47B1-B09E-65219B467B40}" destId="{AA1AD57E-C5D5-4039-B527-AFEA95EDB3FB}" srcOrd="2" destOrd="0" presId="urn:microsoft.com/office/officeart/2005/8/layout/hierarchy2"/>
    <dgm:cxn modelId="{573268D3-1C50-49C5-A550-86230F86B341}" type="presParOf" srcId="{AA1AD57E-C5D5-4039-B527-AFEA95EDB3FB}" destId="{00454BEA-4FF1-4427-8FFF-160D2ACCA300}" srcOrd="0" destOrd="0" presId="urn:microsoft.com/office/officeart/2005/8/layout/hierarchy2"/>
    <dgm:cxn modelId="{E3DE2A07-109C-43EB-9993-5BBEA5901B9A}" type="presParOf" srcId="{A433634F-723F-47B1-B09E-65219B467B40}" destId="{77AD9106-0BA8-44E1-86DE-5E581ACC3C68}" srcOrd="3" destOrd="0" presId="urn:microsoft.com/office/officeart/2005/8/layout/hierarchy2"/>
    <dgm:cxn modelId="{AE823833-4522-46A1-BC02-99C60FF2E856}" type="presParOf" srcId="{77AD9106-0BA8-44E1-86DE-5E581ACC3C68}" destId="{BE5965D1-0B46-48FD-A217-DD2CE77455EF}" srcOrd="0" destOrd="0" presId="urn:microsoft.com/office/officeart/2005/8/layout/hierarchy2"/>
    <dgm:cxn modelId="{FB1877C4-AC7E-471B-8DCF-49D2350E6622}" type="presParOf" srcId="{77AD9106-0BA8-44E1-86DE-5E581ACC3C68}" destId="{5432CBFD-0D78-44A2-81E0-B486251421FC}" srcOrd="1" destOrd="0" presId="urn:microsoft.com/office/officeart/2005/8/layout/hierarchy2"/>
    <dgm:cxn modelId="{99ED7A5E-031F-4042-943B-F74E31BD0D8A}" type="presParOf" srcId="{A433634F-723F-47B1-B09E-65219B467B40}" destId="{A5232E40-45B8-42C1-A5CD-3B438B54B5E0}" srcOrd="4" destOrd="0" presId="urn:microsoft.com/office/officeart/2005/8/layout/hierarchy2"/>
    <dgm:cxn modelId="{6FA03D4D-1B78-4C3F-BBDC-CBE426C8FA3C}" type="presParOf" srcId="{A5232E40-45B8-42C1-A5CD-3B438B54B5E0}" destId="{DADB3ACD-745E-4969-A196-DEF78558EE1B}" srcOrd="0" destOrd="0" presId="urn:microsoft.com/office/officeart/2005/8/layout/hierarchy2"/>
    <dgm:cxn modelId="{E6AEC7E8-537D-401D-AEF9-13B19B63CA65}" type="presParOf" srcId="{A433634F-723F-47B1-B09E-65219B467B40}" destId="{EF7D08C2-DD33-4156-9881-2F47DEDC0319}" srcOrd="5" destOrd="0" presId="urn:microsoft.com/office/officeart/2005/8/layout/hierarchy2"/>
    <dgm:cxn modelId="{7584AA5C-3138-46D2-AB07-6CB994CA23A1}" type="presParOf" srcId="{EF7D08C2-DD33-4156-9881-2F47DEDC0319}" destId="{38617C0F-3E78-466F-BEAF-F38EEC7EBC2D}" srcOrd="0" destOrd="0" presId="urn:microsoft.com/office/officeart/2005/8/layout/hierarchy2"/>
    <dgm:cxn modelId="{B375E324-47EF-46E9-ABEA-FF34D882660E}" type="presParOf" srcId="{EF7D08C2-DD33-4156-9881-2F47DEDC0319}" destId="{6EA80B30-31C1-4CA5-84CC-46E554368EFD}" srcOrd="1" destOrd="0" presId="urn:microsoft.com/office/officeart/2005/8/layout/hierarchy2"/>
    <dgm:cxn modelId="{94916867-92E4-4758-AD94-DEB93FA3E6B5}" type="presParOf" srcId="{4B3AD816-6741-4D24-9220-0CB8E5BDEAFC}" destId="{C18C570C-2805-43C4-A5BD-08717C288D66}" srcOrd="2" destOrd="0" presId="urn:microsoft.com/office/officeart/2005/8/layout/hierarchy2"/>
    <dgm:cxn modelId="{5ADF9CF5-0866-4ADB-95D2-B83979000C15}" type="presParOf" srcId="{C18C570C-2805-43C4-A5BD-08717C288D66}" destId="{A734EC34-F5EC-4C87-9402-290F8A9D80AA}" srcOrd="0" destOrd="0" presId="urn:microsoft.com/office/officeart/2005/8/layout/hierarchy2"/>
    <dgm:cxn modelId="{90BAE967-564C-4632-93EB-79F523E3FDB7}" type="presParOf" srcId="{4B3AD816-6741-4D24-9220-0CB8E5BDEAFC}" destId="{A5F00B21-0A97-431C-9A80-ED21AAC0DFCA}" srcOrd="3" destOrd="0" presId="urn:microsoft.com/office/officeart/2005/8/layout/hierarchy2"/>
    <dgm:cxn modelId="{82286ED6-DDA9-4AE8-BAFE-AC8828B713FD}" type="presParOf" srcId="{A5F00B21-0A97-431C-9A80-ED21AAC0DFCA}" destId="{7E9F2F23-6F18-4417-BB1A-C938AFBA3C83}" srcOrd="0" destOrd="0" presId="urn:microsoft.com/office/officeart/2005/8/layout/hierarchy2"/>
    <dgm:cxn modelId="{48F9B15B-48B1-494E-BD21-155AEBC5D86C}" type="presParOf" srcId="{A5F00B21-0A97-431C-9A80-ED21AAC0DFCA}" destId="{C90C4F38-D4F2-49B7-964C-8E2CF8E3947E}" srcOrd="1" destOrd="0" presId="urn:microsoft.com/office/officeart/2005/8/layout/hierarchy2"/>
    <dgm:cxn modelId="{19D0AEED-E2DA-44CF-92C3-B819390DB9D3}" type="presParOf" srcId="{BC381F74-02C2-4899-A144-9629F81BFFEC}" destId="{2EE54737-808B-4477-B010-BB52818F42E6}" srcOrd="2" destOrd="0" presId="urn:microsoft.com/office/officeart/2005/8/layout/hierarchy2"/>
    <dgm:cxn modelId="{0CB01201-09F4-418B-BB9D-E74DD8E05DB3}" type="presParOf" srcId="{2EE54737-808B-4477-B010-BB52818F42E6}" destId="{9312E8E2-DDC2-436E-B888-322CFA26E36C}" srcOrd="0" destOrd="0" presId="urn:microsoft.com/office/officeart/2005/8/layout/hierarchy2"/>
    <dgm:cxn modelId="{EB410472-613E-40B9-86F2-0C8FC07C9FCA}" type="presParOf" srcId="{BC381F74-02C2-4899-A144-9629F81BFFEC}" destId="{CBBB0AA4-CD3E-4726-966A-1ACD2CECFB4F}" srcOrd="3" destOrd="0" presId="urn:microsoft.com/office/officeart/2005/8/layout/hierarchy2"/>
    <dgm:cxn modelId="{698B3816-8449-4256-9ACD-EE0422E5C798}" type="presParOf" srcId="{CBBB0AA4-CD3E-4726-966A-1ACD2CECFB4F}" destId="{B5C2A924-7A4C-4971-84FF-F8432DF5D26E}" srcOrd="0" destOrd="0" presId="urn:microsoft.com/office/officeart/2005/8/layout/hierarchy2"/>
    <dgm:cxn modelId="{BABF2706-9E10-4951-990E-C34C6DDDF073}" type="presParOf" srcId="{CBBB0AA4-CD3E-4726-966A-1ACD2CECFB4F}" destId="{D46D5460-33AF-4CD6-8376-C7569A37FC25}" srcOrd="1" destOrd="0" presId="urn:microsoft.com/office/officeart/2005/8/layout/hierarchy2"/>
    <dgm:cxn modelId="{6267C536-8040-4951-9FD7-AA1151654349}" type="presParOf" srcId="{EA5D984B-EA93-4069-82BF-524FE123C248}" destId="{F1F107C4-BAE1-43A6-87C9-1C4EB0BA05CE}" srcOrd="2" destOrd="0" presId="urn:microsoft.com/office/officeart/2005/8/layout/hierarchy2"/>
    <dgm:cxn modelId="{8D450A44-311A-46FA-93AB-CDC04DBE61BA}" type="presParOf" srcId="{F1F107C4-BAE1-43A6-87C9-1C4EB0BA05CE}" destId="{B2F535B7-6CF9-487F-9C43-68516E7CDD27}" srcOrd="0" destOrd="0" presId="urn:microsoft.com/office/officeart/2005/8/layout/hierarchy2"/>
    <dgm:cxn modelId="{F14E4292-9E0D-4EC4-991D-F8C6AA62E475}" type="presParOf" srcId="{EA5D984B-EA93-4069-82BF-524FE123C248}" destId="{3E18B934-CD51-4103-95C7-13D8E096A440}" srcOrd="3" destOrd="0" presId="urn:microsoft.com/office/officeart/2005/8/layout/hierarchy2"/>
    <dgm:cxn modelId="{B6CC1234-F708-4536-97CF-FBD8D0CC67F7}" type="presParOf" srcId="{3E18B934-CD51-4103-95C7-13D8E096A440}" destId="{90F7F579-F07E-4544-B16B-FC8AF3CD9D3F}" srcOrd="0" destOrd="0" presId="urn:microsoft.com/office/officeart/2005/8/layout/hierarchy2"/>
    <dgm:cxn modelId="{7FA06274-32BF-4F2C-8EFB-CCBB6C647B82}" type="presParOf" srcId="{3E18B934-CD51-4103-95C7-13D8E096A440}" destId="{05317A17-F636-4DE0-8F4A-6C74593596F5}" srcOrd="1" destOrd="0" presId="urn:microsoft.com/office/officeart/2005/8/layout/hierarchy2"/>
    <dgm:cxn modelId="{0986FC38-0588-4B8F-8770-267EE09E7F03}" type="presParOf" srcId="{EA5D984B-EA93-4069-82BF-524FE123C248}" destId="{2FF44A51-3ECA-4C4F-A206-06732DAEA3FA}" srcOrd="4" destOrd="0" presId="urn:microsoft.com/office/officeart/2005/8/layout/hierarchy2"/>
    <dgm:cxn modelId="{B12BE19C-8A61-4E7D-8F8B-8019DAC2095A}" type="presParOf" srcId="{2FF44A51-3ECA-4C4F-A206-06732DAEA3FA}" destId="{B3DC3E55-213D-41C5-8FAA-6F5E7EF993B1}" srcOrd="0" destOrd="0" presId="urn:microsoft.com/office/officeart/2005/8/layout/hierarchy2"/>
    <dgm:cxn modelId="{276776C4-E7F6-40EB-B8CD-60BD0B62EF45}" type="presParOf" srcId="{EA5D984B-EA93-4069-82BF-524FE123C248}" destId="{2FCC3FA3-9236-4461-80A1-3F3F1BF7D2ED}" srcOrd="5" destOrd="0" presId="urn:microsoft.com/office/officeart/2005/8/layout/hierarchy2"/>
    <dgm:cxn modelId="{447E64C1-D501-420D-A5BC-39E0D1033E0E}" type="presParOf" srcId="{2FCC3FA3-9236-4461-80A1-3F3F1BF7D2ED}" destId="{1C166E41-A3C8-4F8C-940C-331FD80D43A1}" srcOrd="0" destOrd="0" presId="urn:microsoft.com/office/officeart/2005/8/layout/hierarchy2"/>
    <dgm:cxn modelId="{B4818CDA-3B60-4221-997E-6EFC1EA84803}" type="presParOf" srcId="{2FCC3FA3-9236-4461-80A1-3F3F1BF7D2ED}" destId="{CA0C8C3E-8F71-4211-93F5-EEF6EB8C0AA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EE6B9F-5E10-400A-9060-D1A4ED7164E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3BA6E9-2E5A-421D-9885-6B3A7F0362C4}">
      <dgm:prSet/>
      <dgm:spPr>
        <a:solidFill>
          <a:srgbClr val="00B050"/>
        </a:solidFill>
      </dgm:spPr>
      <dgm:t>
        <a:bodyPr/>
        <a:lstStyle/>
        <a:p>
          <a:r>
            <a:rPr lang="en-US" dirty="0" smtClean="0"/>
            <a:t>6.1 Nurture Loop</a:t>
          </a:r>
          <a:endParaRPr lang="en-US" dirty="0"/>
        </a:p>
      </dgm:t>
    </dgm:pt>
    <dgm:pt modelId="{D0CE1C34-CED0-4049-9FA1-F9795721D633}" type="parTrans" cxnId="{A4D4E863-9094-41A2-8B51-6A9303403D8B}">
      <dgm:prSet/>
      <dgm:spPr/>
      <dgm:t>
        <a:bodyPr/>
        <a:lstStyle/>
        <a:p>
          <a:endParaRPr lang="en-US"/>
        </a:p>
      </dgm:t>
    </dgm:pt>
    <dgm:pt modelId="{FECC0F3D-5F99-4A34-A76A-E8F0DFBC97DF}" type="sibTrans" cxnId="{A4D4E863-9094-41A2-8B51-6A9303403D8B}">
      <dgm:prSet/>
      <dgm:spPr/>
      <dgm:t>
        <a:bodyPr/>
        <a:lstStyle/>
        <a:p>
          <a:endParaRPr lang="en-US"/>
        </a:p>
      </dgm:t>
    </dgm:pt>
    <dgm:pt modelId="{982E5892-6FAA-421B-B1E8-E00172B0639E}">
      <dgm:prSet/>
      <dgm:spPr>
        <a:solidFill>
          <a:srgbClr val="00B050"/>
        </a:solidFill>
      </dgm:spPr>
      <dgm:t>
        <a:bodyPr/>
        <a:lstStyle/>
        <a:p>
          <a:r>
            <a:rPr lang="en-US" dirty="0" smtClean="0"/>
            <a:t>7.Opportunity</a:t>
          </a:r>
          <a:endParaRPr lang="en-US" dirty="0"/>
        </a:p>
      </dgm:t>
    </dgm:pt>
    <dgm:pt modelId="{13B01D4F-43C5-479A-B836-D7CE6C1F1496}" type="parTrans" cxnId="{1E74A5B3-743F-4C35-B7A1-CC114D843A66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13DF6AAA-6548-4E1A-988B-3B3F82FB488C}" type="sibTrans" cxnId="{1E74A5B3-743F-4C35-B7A1-CC114D843A66}">
      <dgm:prSet/>
      <dgm:spPr/>
      <dgm:t>
        <a:bodyPr/>
        <a:lstStyle/>
        <a:p>
          <a:endParaRPr lang="en-US"/>
        </a:p>
      </dgm:t>
    </dgm:pt>
    <dgm:pt modelId="{5673A5AD-D22A-42F1-A727-6A90ACA149DC}">
      <dgm:prSet/>
      <dgm:spPr>
        <a:solidFill>
          <a:srgbClr val="00B050"/>
        </a:solidFill>
      </dgm:spPr>
      <dgm:t>
        <a:bodyPr/>
        <a:lstStyle/>
        <a:p>
          <a:r>
            <a:rPr lang="en-US" dirty="0" smtClean="0"/>
            <a:t>8. Current Client</a:t>
          </a:r>
          <a:endParaRPr lang="en-US" dirty="0"/>
        </a:p>
      </dgm:t>
    </dgm:pt>
    <dgm:pt modelId="{AF1DD3DB-F9C9-4171-A94B-A8607116E220}" type="parTrans" cxnId="{F6FE5C84-94A2-4C4F-A304-40353E1A0D65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FA49C05E-CCFA-4F57-A570-AC52188D3129}" type="sibTrans" cxnId="{F6FE5C84-94A2-4C4F-A304-40353E1A0D65}">
      <dgm:prSet/>
      <dgm:spPr/>
      <dgm:t>
        <a:bodyPr/>
        <a:lstStyle/>
        <a:p>
          <a:endParaRPr lang="en-US"/>
        </a:p>
      </dgm:t>
    </dgm:pt>
    <dgm:pt modelId="{F771BADC-2561-4E04-B8D4-15893909938A}">
      <dgm:prSet/>
      <dgm:spPr>
        <a:solidFill>
          <a:srgbClr val="00B050"/>
        </a:solidFill>
      </dgm:spPr>
      <dgm:t>
        <a:bodyPr/>
        <a:lstStyle/>
        <a:p>
          <a:r>
            <a:rPr lang="en-US" dirty="0" smtClean="0"/>
            <a:t>9. People you worked with/Studied in the past</a:t>
          </a:r>
        </a:p>
      </dgm:t>
    </dgm:pt>
    <dgm:pt modelId="{E6738E6F-1365-4D9F-BCB0-AE36AC47512B}" type="parTrans" cxnId="{11B2F8FC-FA6C-4B69-B99C-D4F453F47CF5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7FECD153-9F99-4C28-B7BF-91CD3F1BD1B2}" type="sibTrans" cxnId="{11B2F8FC-FA6C-4B69-B99C-D4F453F47CF5}">
      <dgm:prSet/>
      <dgm:spPr/>
      <dgm:t>
        <a:bodyPr/>
        <a:lstStyle/>
        <a:p>
          <a:endParaRPr lang="en-US"/>
        </a:p>
      </dgm:t>
    </dgm:pt>
    <dgm:pt modelId="{A1E47696-D93E-45CD-A441-D9328CCD3681}" type="pres">
      <dgm:prSet presAssocID="{11EE6B9F-5E10-400A-9060-D1A4ED7164E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4C88A0-E83C-4DB4-9443-94A1239FC5AA}" type="pres">
      <dgm:prSet presAssocID="{553BA6E9-2E5A-421D-9885-6B3A7F0362C4}" presName="root1" presStyleCnt="0"/>
      <dgm:spPr/>
    </dgm:pt>
    <dgm:pt modelId="{FDF59757-1EA0-4099-BF35-5A0EC3ECF6E6}" type="pres">
      <dgm:prSet presAssocID="{553BA6E9-2E5A-421D-9885-6B3A7F0362C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AFA843-B429-4425-BF55-A069D158D4DE}" type="pres">
      <dgm:prSet presAssocID="{553BA6E9-2E5A-421D-9885-6B3A7F0362C4}" presName="level2hierChild" presStyleCnt="0"/>
      <dgm:spPr/>
    </dgm:pt>
    <dgm:pt modelId="{3736269A-A180-4B13-B813-32E87081DCE8}" type="pres">
      <dgm:prSet presAssocID="{13B01D4F-43C5-479A-B836-D7CE6C1F1496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3FF36C52-7E4C-4E8D-9FF7-9679900C2C44}" type="pres">
      <dgm:prSet presAssocID="{13B01D4F-43C5-479A-B836-D7CE6C1F1496}" presName="connTx" presStyleLbl="parChTrans1D2" presStyleIdx="0" presStyleCnt="1"/>
      <dgm:spPr/>
      <dgm:t>
        <a:bodyPr/>
        <a:lstStyle/>
        <a:p>
          <a:endParaRPr lang="en-US"/>
        </a:p>
      </dgm:t>
    </dgm:pt>
    <dgm:pt modelId="{43F2262E-2C83-41F3-99F2-7F8B5506F3B6}" type="pres">
      <dgm:prSet presAssocID="{982E5892-6FAA-421B-B1E8-E00172B0639E}" presName="root2" presStyleCnt="0"/>
      <dgm:spPr/>
    </dgm:pt>
    <dgm:pt modelId="{2BF73EAB-EB31-4A1F-9EC7-BC36951054C4}" type="pres">
      <dgm:prSet presAssocID="{982E5892-6FAA-421B-B1E8-E00172B0639E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BC3DB9-50E5-4B24-9AA0-95CDF3239D0E}" type="pres">
      <dgm:prSet presAssocID="{982E5892-6FAA-421B-B1E8-E00172B0639E}" presName="level3hierChild" presStyleCnt="0"/>
      <dgm:spPr/>
    </dgm:pt>
    <dgm:pt modelId="{808F499A-F9B4-4F0C-A6E2-C51DE683677E}" type="pres">
      <dgm:prSet presAssocID="{AF1DD3DB-F9C9-4171-A94B-A8607116E220}" presName="conn2-1" presStyleLbl="parChTrans1D3" presStyleIdx="0" presStyleCnt="1"/>
      <dgm:spPr/>
      <dgm:t>
        <a:bodyPr/>
        <a:lstStyle/>
        <a:p>
          <a:endParaRPr lang="en-US"/>
        </a:p>
      </dgm:t>
    </dgm:pt>
    <dgm:pt modelId="{794CE667-C0A1-4DC7-9D0E-76C411343EC1}" type="pres">
      <dgm:prSet presAssocID="{AF1DD3DB-F9C9-4171-A94B-A8607116E220}" presName="connTx" presStyleLbl="parChTrans1D3" presStyleIdx="0" presStyleCnt="1"/>
      <dgm:spPr/>
      <dgm:t>
        <a:bodyPr/>
        <a:lstStyle/>
        <a:p>
          <a:endParaRPr lang="en-US"/>
        </a:p>
      </dgm:t>
    </dgm:pt>
    <dgm:pt modelId="{B38FC270-EA0A-440C-891A-8FC7A5710ED5}" type="pres">
      <dgm:prSet presAssocID="{5673A5AD-D22A-42F1-A727-6A90ACA149DC}" presName="root2" presStyleCnt="0"/>
      <dgm:spPr/>
    </dgm:pt>
    <dgm:pt modelId="{6B60AF0E-981F-412E-AD57-D245798F495F}" type="pres">
      <dgm:prSet presAssocID="{5673A5AD-D22A-42F1-A727-6A90ACA149DC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477B35-704D-4E33-849F-322DEB7D74EE}" type="pres">
      <dgm:prSet presAssocID="{5673A5AD-D22A-42F1-A727-6A90ACA149DC}" presName="level3hierChild" presStyleCnt="0"/>
      <dgm:spPr/>
    </dgm:pt>
    <dgm:pt modelId="{0753CEDB-1B69-4778-B492-7F9B3B514615}" type="pres">
      <dgm:prSet presAssocID="{E6738E6F-1365-4D9F-BCB0-AE36AC47512B}" presName="conn2-1" presStyleLbl="parChTrans1D4" presStyleIdx="0" presStyleCnt="1"/>
      <dgm:spPr/>
      <dgm:t>
        <a:bodyPr/>
        <a:lstStyle/>
        <a:p>
          <a:endParaRPr lang="en-US"/>
        </a:p>
      </dgm:t>
    </dgm:pt>
    <dgm:pt modelId="{DAFC3C26-942C-4C98-BE72-A21B09CB6B48}" type="pres">
      <dgm:prSet presAssocID="{E6738E6F-1365-4D9F-BCB0-AE36AC47512B}" presName="connTx" presStyleLbl="parChTrans1D4" presStyleIdx="0" presStyleCnt="1"/>
      <dgm:spPr/>
      <dgm:t>
        <a:bodyPr/>
        <a:lstStyle/>
        <a:p>
          <a:endParaRPr lang="en-US"/>
        </a:p>
      </dgm:t>
    </dgm:pt>
    <dgm:pt modelId="{3D1A410F-9335-4A85-AEEB-05E4E2A1F810}" type="pres">
      <dgm:prSet presAssocID="{F771BADC-2561-4E04-B8D4-15893909938A}" presName="root2" presStyleCnt="0"/>
      <dgm:spPr/>
    </dgm:pt>
    <dgm:pt modelId="{C6ADFE76-E837-4C6D-B66B-48E92269F3D8}" type="pres">
      <dgm:prSet presAssocID="{F771BADC-2561-4E04-B8D4-15893909938A}" presName="LevelTwoTextNode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0EDCF1-E3D5-4F4C-95D2-6EB68F3D62CC}" type="pres">
      <dgm:prSet presAssocID="{F771BADC-2561-4E04-B8D4-15893909938A}" presName="level3hierChild" presStyleCnt="0"/>
      <dgm:spPr/>
    </dgm:pt>
  </dgm:ptLst>
  <dgm:cxnLst>
    <dgm:cxn modelId="{92913A6A-29ED-4494-A39B-DB29386A81D5}" type="presOf" srcId="{E6738E6F-1365-4D9F-BCB0-AE36AC47512B}" destId="{DAFC3C26-942C-4C98-BE72-A21B09CB6B48}" srcOrd="1" destOrd="0" presId="urn:microsoft.com/office/officeart/2005/8/layout/hierarchy2"/>
    <dgm:cxn modelId="{35A65BCD-1414-415A-85DD-DA76CC6328C0}" type="presOf" srcId="{11EE6B9F-5E10-400A-9060-D1A4ED7164E0}" destId="{A1E47696-D93E-45CD-A441-D9328CCD3681}" srcOrd="0" destOrd="0" presId="urn:microsoft.com/office/officeart/2005/8/layout/hierarchy2"/>
    <dgm:cxn modelId="{3140856E-B4D9-4180-BA4A-E658C2F680A3}" type="presOf" srcId="{982E5892-6FAA-421B-B1E8-E00172B0639E}" destId="{2BF73EAB-EB31-4A1F-9EC7-BC36951054C4}" srcOrd="0" destOrd="0" presId="urn:microsoft.com/office/officeart/2005/8/layout/hierarchy2"/>
    <dgm:cxn modelId="{C496C078-B7A2-42A1-AF2B-563CC341B7A1}" type="presOf" srcId="{AF1DD3DB-F9C9-4171-A94B-A8607116E220}" destId="{794CE667-C0A1-4DC7-9D0E-76C411343EC1}" srcOrd="1" destOrd="0" presId="urn:microsoft.com/office/officeart/2005/8/layout/hierarchy2"/>
    <dgm:cxn modelId="{889DA41E-DF84-40D0-98BF-4BBB1A310546}" type="presOf" srcId="{13B01D4F-43C5-479A-B836-D7CE6C1F1496}" destId="{3FF36C52-7E4C-4E8D-9FF7-9679900C2C44}" srcOrd="1" destOrd="0" presId="urn:microsoft.com/office/officeart/2005/8/layout/hierarchy2"/>
    <dgm:cxn modelId="{8CC4C008-F3A3-41C9-A483-E8744408623B}" type="presOf" srcId="{F771BADC-2561-4E04-B8D4-15893909938A}" destId="{C6ADFE76-E837-4C6D-B66B-48E92269F3D8}" srcOrd="0" destOrd="0" presId="urn:microsoft.com/office/officeart/2005/8/layout/hierarchy2"/>
    <dgm:cxn modelId="{81034CCB-6634-4EB3-98C1-90FDEC99C165}" type="presOf" srcId="{AF1DD3DB-F9C9-4171-A94B-A8607116E220}" destId="{808F499A-F9B4-4F0C-A6E2-C51DE683677E}" srcOrd="0" destOrd="0" presId="urn:microsoft.com/office/officeart/2005/8/layout/hierarchy2"/>
    <dgm:cxn modelId="{F6FE5C84-94A2-4C4F-A304-40353E1A0D65}" srcId="{982E5892-6FAA-421B-B1E8-E00172B0639E}" destId="{5673A5AD-D22A-42F1-A727-6A90ACA149DC}" srcOrd="0" destOrd="0" parTransId="{AF1DD3DB-F9C9-4171-A94B-A8607116E220}" sibTransId="{FA49C05E-CCFA-4F57-A570-AC52188D3129}"/>
    <dgm:cxn modelId="{1E74A5B3-743F-4C35-B7A1-CC114D843A66}" srcId="{553BA6E9-2E5A-421D-9885-6B3A7F0362C4}" destId="{982E5892-6FAA-421B-B1E8-E00172B0639E}" srcOrd="0" destOrd="0" parTransId="{13B01D4F-43C5-479A-B836-D7CE6C1F1496}" sibTransId="{13DF6AAA-6548-4E1A-988B-3B3F82FB488C}"/>
    <dgm:cxn modelId="{11B2F8FC-FA6C-4B69-B99C-D4F453F47CF5}" srcId="{5673A5AD-D22A-42F1-A727-6A90ACA149DC}" destId="{F771BADC-2561-4E04-B8D4-15893909938A}" srcOrd="0" destOrd="0" parTransId="{E6738E6F-1365-4D9F-BCB0-AE36AC47512B}" sibTransId="{7FECD153-9F99-4C28-B7BF-91CD3F1BD1B2}"/>
    <dgm:cxn modelId="{47F02BF1-9291-4B4D-9050-C096E9E01CF0}" type="presOf" srcId="{E6738E6F-1365-4D9F-BCB0-AE36AC47512B}" destId="{0753CEDB-1B69-4778-B492-7F9B3B514615}" srcOrd="0" destOrd="0" presId="urn:microsoft.com/office/officeart/2005/8/layout/hierarchy2"/>
    <dgm:cxn modelId="{A4D4E863-9094-41A2-8B51-6A9303403D8B}" srcId="{11EE6B9F-5E10-400A-9060-D1A4ED7164E0}" destId="{553BA6E9-2E5A-421D-9885-6B3A7F0362C4}" srcOrd="0" destOrd="0" parTransId="{D0CE1C34-CED0-4049-9FA1-F9795721D633}" sibTransId="{FECC0F3D-5F99-4A34-A76A-E8F0DFBC97DF}"/>
    <dgm:cxn modelId="{F3D444EB-994D-4A50-9450-ED946ABD1D24}" type="presOf" srcId="{5673A5AD-D22A-42F1-A727-6A90ACA149DC}" destId="{6B60AF0E-981F-412E-AD57-D245798F495F}" srcOrd="0" destOrd="0" presId="urn:microsoft.com/office/officeart/2005/8/layout/hierarchy2"/>
    <dgm:cxn modelId="{D605C438-1BC8-4EE1-B81A-0001A9781115}" type="presOf" srcId="{13B01D4F-43C5-479A-B836-D7CE6C1F1496}" destId="{3736269A-A180-4B13-B813-32E87081DCE8}" srcOrd="0" destOrd="0" presId="urn:microsoft.com/office/officeart/2005/8/layout/hierarchy2"/>
    <dgm:cxn modelId="{1CB5AA30-8A30-455E-BD7A-35639C2990D6}" type="presOf" srcId="{553BA6E9-2E5A-421D-9885-6B3A7F0362C4}" destId="{FDF59757-1EA0-4099-BF35-5A0EC3ECF6E6}" srcOrd="0" destOrd="0" presId="urn:microsoft.com/office/officeart/2005/8/layout/hierarchy2"/>
    <dgm:cxn modelId="{16A302C0-4B4D-4EA7-96E9-9DEF53AAA5AD}" type="presParOf" srcId="{A1E47696-D93E-45CD-A441-D9328CCD3681}" destId="{D44C88A0-E83C-4DB4-9443-94A1239FC5AA}" srcOrd="0" destOrd="0" presId="urn:microsoft.com/office/officeart/2005/8/layout/hierarchy2"/>
    <dgm:cxn modelId="{7683783A-A860-4C9D-97C3-3A25DB1BD7E7}" type="presParOf" srcId="{D44C88A0-E83C-4DB4-9443-94A1239FC5AA}" destId="{FDF59757-1EA0-4099-BF35-5A0EC3ECF6E6}" srcOrd="0" destOrd="0" presId="urn:microsoft.com/office/officeart/2005/8/layout/hierarchy2"/>
    <dgm:cxn modelId="{3A9C755A-4AEE-4E95-A867-998E8C6535F3}" type="presParOf" srcId="{D44C88A0-E83C-4DB4-9443-94A1239FC5AA}" destId="{6DAFA843-B429-4425-BF55-A069D158D4DE}" srcOrd="1" destOrd="0" presId="urn:microsoft.com/office/officeart/2005/8/layout/hierarchy2"/>
    <dgm:cxn modelId="{90A2CF32-42C1-44E2-AC07-CD9BDCDA1F38}" type="presParOf" srcId="{6DAFA843-B429-4425-BF55-A069D158D4DE}" destId="{3736269A-A180-4B13-B813-32E87081DCE8}" srcOrd="0" destOrd="0" presId="urn:microsoft.com/office/officeart/2005/8/layout/hierarchy2"/>
    <dgm:cxn modelId="{50EA5660-CE33-40BD-B07E-50F8FC6B3050}" type="presParOf" srcId="{3736269A-A180-4B13-B813-32E87081DCE8}" destId="{3FF36C52-7E4C-4E8D-9FF7-9679900C2C44}" srcOrd="0" destOrd="0" presId="urn:microsoft.com/office/officeart/2005/8/layout/hierarchy2"/>
    <dgm:cxn modelId="{76690827-004C-44B2-ACD1-A6F7F645FD82}" type="presParOf" srcId="{6DAFA843-B429-4425-BF55-A069D158D4DE}" destId="{43F2262E-2C83-41F3-99F2-7F8B5506F3B6}" srcOrd="1" destOrd="0" presId="urn:microsoft.com/office/officeart/2005/8/layout/hierarchy2"/>
    <dgm:cxn modelId="{5AFC537A-293F-452E-899F-E4FDF836B0BC}" type="presParOf" srcId="{43F2262E-2C83-41F3-99F2-7F8B5506F3B6}" destId="{2BF73EAB-EB31-4A1F-9EC7-BC36951054C4}" srcOrd="0" destOrd="0" presId="urn:microsoft.com/office/officeart/2005/8/layout/hierarchy2"/>
    <dgm:cxn modelId="{0C95A961-1D4E-4E43-8B7C-0C8286D3B443}" type="presParOf" srcId="{43F2262E-2C83-41F3-99F2-7F8B5506F3B6}" destId="{CBBC3DB9-50E5-4B24-9AA0-95CDF3239D0E}" srcOrd="1" destOrd="0" presId="urn:microsoft.com/office/officeart/2005/8/layout/hierarchy2"/>
    <dgm:cxn modelId="{3213A9CC-E439-4A0D-808A-F0767CAE772B}" type="presParOf" srcId="{CBBC3DB9-50E5-4B24-9AA0-95CDF3239D0E}" destId="{808F499A-F9B4-4F0C-A6E2-C51DE683677E}" srcOrd="0" destOrd="0" presId="urn:microsoft.com/office/officeart/2005/8/layout/hierarchy2"/>
    <dgm:cxn modelId="{E36EC669-A2C3-491C-B15C-8EF623E18E69}" type="presParOf" srcId="{808F499A-F9B4-4F0C-A6E2-C51DE683677E}" destId="{794CE667-C0A1-4DC7-9D0E-76C411343EC1}" srcOrd="0" destOrd="0" presId="urn:microsoft.com/office/officeart/2005/8/layout/hierarchy2"/>
    <dgm:cxn modelId="{0240A6ED-B5D3-4D17-BFD0-0AEAC5406E27}" type="presParOf" srcId="{CBBC3DB9-50E5-4B24-9AA0-95CDF3239D0E}" destId="{B38FC270-EA0A-440C-891A-8FC7A5710ED5}" srcOrd="1" destOrd="0" presId="urn:microsoft.com/office/officeart/2005/8/layout/hierarchy2"/>
    <dgm:cxn modelId="{97BB609E-2606-4115-B981-1B1495C0F134}" type="presParOf" srcId="{B38FC270-EA0A-440C-891A-8FC7A5710ED5}" destId="{6B60AF0E-981F-412E-AD57-D245798F495F}" srcOrd="0" destOrd="0" presId="urn:microsoft.com/office/officeart/2005/8/layout/hierarchy2"/>
    <dgm:cxn modelId="{41B78B74-CB6A-4A9B-BB6B-B5217875B9E2}" type="presParOf" srcId="{B38FC270-EA0A-440C-891A-8FC7A5710ED5}" destId="{0F477B35-704D-4E33-849F-322DEB7D74EE}" srcOrd="1" destOrd="0" presId="urn:microsoft.com/office/officeart/2005/8/layout/hierarchy2"/>
    <dgm:cxn modelId="{3A2D9059-469A-4334-AD94-CFEE3CBA1043}" type="presParOf" srcId="{0F477B35-704D-4E33-849F-322DEB7D74EE}" destId="{0753CEDB-1B69-4778-B492-7F9B3B514615}" srcOrd="0" destOrd="0" presId="urn:microsoft.com/office/officeart/2005/8/layout/hierarchy2"/>
    <dgm:cxn modelId="{899839B6-3817-4CEE-BE13-A43ADBB0A01E}" type="presParOf" srcId="{0753CEDB-1B69-4778-B492-7F9B3B514615}" destId="{DAFC3C26-942C-4C98-BE72-A21B09CB6B48}" srcOrd="0" destOrd="0" presId="urn:microsoft.com/office/officeart/2005/8/layout/hierarchy2"/>
    <dgm:cxn modelId="{22FADBED-E7B3-4C27-9C62-4C49D97445C3}" type="presParOf" srcId="{0F477B35-704D-4E33-849F-322DEB7D74EE}" destId="{3D1A410F-9335-4A85-AEEB-05E4E2A1F810}" srcOrd="1" destOrd="0" presId="urn:microsoft.com/office/officeart/2005/8/layout/hierarchy2"/>
    <dgm:cxn modelId="{53F67920-87CC-48D1-B18C-C0E9A146E088}" type="presParOf" srcId="{3D1A410F-9335-4A85-AEEB-05E4E2A1F810}" destId="{C6ADFE76-E837-4C6D-B66B-48E92269F3D8}" srcOrd="0" destOrd="0" presId="urn:microsoft.com/office/officeart/2005/8/layout/hierarchy2"/>
    <dgm:cxn modelId="{AFC2DDB8-476B-47B0-A117-BC229AFA6541}" type="presParOf" srcId="{3D1A410F-9335-4A85-AEEB-05E4E2A1F810}" destId="{C30EDCF1-E3D5-4F4C-95D2-6EB68F3D62C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55A26-B2BB-451E-8D8C-451427866CF1}">
      <dsp:nvSpPr>
        <dsp:cNvPr id="0" name=""/>
        <dsp:cNvSpPr/>
      </dsp:nvSpPr>
      <dsp:spPr>
        <a:xfrm>
          <a:off x="581339" y="2593278"/>
          <a:ext cx="1438800" cy="1474856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1.Attempting company Qualification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/Blank</a:t>
          </a:r>
        </a:p>
      </dsp:txBody>
      <dsp:txXfrm>
        <a:off x="623480" y="2635419"/>
        <a:ext cx="1354518" cy="1390574"/>
      </dsp:txXfrm>
    </dsp:sp>
    <dsp:sp modelId="{C3CE1957-A532-4ED8-9EF1-BED7999A0142}">
      <dsp:nvSpPr>
        <dsp:cNvPr id="0" name=""/>
        <dsp:cNvSpPr/>
      </dsp:nvSpPr>
      <dsp:spPr>
        <a:xfrm rot="18058044">
          <a:off x="1907357" y="3120468"/>
          <a:ext cx="464649" cy="22060"/>
        </a:xfrm>
        <a:custGeom>
          <a:avLst/>
          <a:gdLst/>
          <a:ahLst/>
          <a:cxnLst/>
          <a:rect l="0" t="0" r="0" b="0"/>
          <a:pathLst>
            <a:path>
              <a:moveTo>
                <a:pt x="0" y="11030"/>
              </a:moveTo>
              <a:lnTo>
                <a:pt x="464649" y="110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28066" y="3119882"/>
        <a:ext cx="23232" cy="23232"/>
      </dsp:txXfrm>
    </dsp:sp>
    <dsp:sp modelId="{34A69B83-1F48-4CFF-B023-A3BBE66BF5E8}">
      <dsp:nvSpPr>
        <dsp:cNvPr id="0" name=""/>
        <dsp:cNvSpPr/>
      </dsp:nvSpPr>
      <dsp:spPr>
        <a:xfrm>
          <a:off x="2259225" y="2572589"/>
          <a:ext cx="1438800" cy="719400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2.1 Company Qualified</a:t>
          </a:r>
          <a:endParaRPr lang="en-US" sz="1000" kern="1200" dirty="0"/>
        </a:p>
      </dsp:txBody>
      <dsp:txXfrm>
        <a:off x="2280296" y="2593660"/>
        <a:ext cx="1396658" cy="677258"/>
      </dsp:txXfrm>
    </dsp:sp>
    <dsp:sp modelId="{3405FF31-D2A5-4881-B6AE-8B4B0C4AACB4}">
      <dsp:nvSpPr>
        <dsp:cNvPr id="0" name=""/>
        <dsp:cNvSpPr/>
      </dsp:nvSpPr>
      <dsp:spPr>
        <a:xfrm rot="21440609">
          <a:off x="3697929" y="2917079"/>
          <a:ext cx="180360" cy="22060"/>
        </a:xfrm>
        <a:custGeom>
          <a:avLst/>
          <a:gdLst/>
          <a:ahLst/>
          <a:cxnLst/>
          <a:rect l="0" t="0" r="0" b="0"/>
          <a:pathLst>
            <a:path>
              <a:moveTo>
                <a:pt x="0" y="11030"/>
              </a:moveTo>
              <a:lnTo>
                <a:pt x="180360" y="110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83600" y="2923600"/>
        <a:ext cx="9018" cy="9018"/>
      </dsp:txXfrm>
    </dsp:sp>
    <dsp:sp modelId="{FC054DCA-CD49-43D6-B5C4-03F682892716}">
      <dsp:nvSpPr>
        <dsp:cNvPr id="0" name=""/>
        <dsp:cNvSpPr/>
      </dsp:nvSpPr>
      <dsp:spPr>
        <a:xfrm>
          <a:off x="3878192" y="2564229"/>
          <a:ext cx="1438800" cy="719400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3.1 DM / Strong influencer Found</a:t>
          </a:r>
          <a:endParaRPr lang="en-US" sz="1000" kern="1200" dirty="0"/>
        </a:p>
      </dsp:txBody>
      <dsp:txXfrm>
        <a:off x="3899263" y="2585300"/>
        <a:ext cx="1396658" cy="677258"/>
      </dsp:txXfrm>
    </dsp:sp>
    <dsp:sp modelId="{CF97C570-8089-4172-9991-A50DEB486764}">
      <dsp:nvSpPr>
        <dsp:cNvPr id="0" name=""/>
        <dsp:cNvSpPr/>
      </dsp:nvSpPr>
      <dsp:spPr>
        <a:xfrm rot="21473091">
          <a:off x="5316887" y="2907169"/>
          <a:ext cx="310503" cy="22060"/>
        </a:xfrm>
        <a:custGeom>
          <a:avLst/>
          <a:gdLst/>
          <a:ahLst/>
          <a:cxnLst/>
          <a:rect l="0" t="0" r="0" b="0"/>
          <a:pathLst>
            <a:path>
              <a:moveTo>
                <a:pt x="0" y="11030"/>
              </a:moveTo>
              <a:lnTo>
                <a:pt x="310503" y="110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64376" y="2910437"/>
        <a:ext cx="15525" cy="15525"/>
      </dsp:txXfrm>
    </dsp:sp>
    <dsp:sp modelId="{8D572D8D-1C7F-4A80-8DE7-E54230E04063}">
      <dsp:nvSpPr>
        <dsp:cNvPr id="0" name=""/>
        <dsp:cNvSpPr/>
      </dsp:nvSpPr>
      <dsp:spPr>
        <a:xfrm>
          <a:off x="5627284" y="2552769"/>
          <a:ext cx="1438800" cy="719400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4.1 Email found</a:t>
          </a:r>
          <a:endParaRPr lang="en-US" sz="1000" kern="1200" dirty="0"/>
        </a:p>
      </dsp:txBody>
      <dsp:txXfrm>
        <a:off x="5648355" y="2573840"/>
        <a:ext cx="1396658" cy="677258"/>
      </dsp:txXfrm>
    </dsp:sp>
    <dsp:sp modelId="{08193E37-FCA2-448D-9A88-59CE87050263}">
      <dsp:nvSpPr>
        <dsp:cNvPr id="0" name=""/>
        <dsp:cNvSpPr/>
      </dsp:nvSpPr>
      <dsp:spPr>
        <a:xfrm rot="19813402">
          <a:off x="7032928" y="2776724"/>
          <a:ext cx="502256" cy="22060"/>
        </a:xfrm>
        <a:custGeom>
          <a:avLst/>
          <a:gdLst/>
          <a:ahLst/>
          <a:cxnLst/>
          <a:rect l="0" t="0" r="0" b="0"/>
          <a:pathLst>
            <a:path>
              <a:moveTo>
                <a:pt x="0" y="11030"/>
              </a:moveTo>
              <a:lnTo>
                <a:pt x="502256" y="110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271500" y="2775198"/>
        <a:ext cx="25112" cy="25112"/>
      </dsp:txXfrm>
    </dsp:sp>
    <dsp:sp modelId="{21D232AF-D48C-4D0A-9178-780D1F15869F}">
      <dsp:nvSpPr>
        <dsp:cNvPr id="0" name=""/>
        <dsp:cNvSpPr/>
      </dsp:nvSpPr>
      <dsp:spPr>
        <a:xfrm>
          <a:off x="7502027" y="2303339"/>
          <a:ext cx="1438800" cy="719400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5.3 DM Responded</a:t>
          </a:r>
          <a:endParaRPr lang="en-US" sz="1000" kern="1200" dirty="0"/>
        </a:p>
      </dsp:txBody>
      <dsp:txXfrm>
        <a:off x="7523098" y="2324410"/>
        <a:ext cx="1396658" cy="677258"/>
      </dsp:txXfrm>
    </dsp:sp>
    <dsp:sp modelId="{A5BE47DD-6B6B-4BB0-86B7-D3D7F79286AE}">
      <dsp:nvSpPr>
        <dsp:cNvPr id="0" name=""/>
        <dsp:cNvSpPr/>
      </dsp:nvSpPr>
      <dsp:spPr>
        <a:xfrm rot="17550846">
          <a:off x="8549971" y="2066893"/>
          <a:ext cx="1266777" cy="22060"/>
        </a:xfrm>
        <a:custGeom>
          <a:avLst/>
          <a:gdLst/>
          <a:ahLst/>
          <a:cxnLst/>
          <a:rect l="0" t="0" r="0" b="0"/>
          <a:pathLst>
            <a:path>
              <a:moveTo>
                <a:pt x="0" y="11030"/>
              </a:moveTo>
              <a:lnTo>
                <a:pt x="1266777" y="110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151690" y="2046254"/>
        <a:ext cx="63338" cy="63338"/>
      </dsp:txXfrm>
    </dsp:sp>
    <dsp:sp modelId="{2B7395CD-6C6E-4BD7-B2A6-F7DF76CCB553}">
      <dsp:nvSpPr>
        <dsp:cNvPr id="0" name=""/>
        <dsp:cNvSpPr/>
      </dsp:nvSpPr>
      <dsp:spPr>
        <a:xfrm>
          <a:off x="9425891" y="1133108"/>
          <a:ext cx="1438800" cy="719400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6.1 Nurture Loop</a:t>
          </a:r>
          <a:endParaRPr lang="en-US" sz="1000" kern="1200" dirty="0"/>
        </a:p>
      </dsp:txBody>
      <dsp:txXfrm>
        <a:off x="9446962" y="1154179"/>
        <a:ext cx="1396658" cy="677258"/>
      </dsp:txXfrm>
    </dsp:sp>
    <dsp:sp modelId="{61112E43-183D-4683-AD79-E5717B554FB2}">
      <dsp:nvSpPr>
        <dsp:cNvPr id="0" name=""/>
        <dsp:cNvSpPr/>
      </dsp:nvSpPr>
      <dsp:spPr>
        <a:xfrm rot="19305974">
          <a:off x="8873776" y="2458560"/>
          <a:ext cx="625165" cy="22060"/>
        </a:xfrm>
        <a:custGeom>
          <a:avLst/>
          <a:gdLst/>
          <a:ahLst/>
          <a:cxnLst/>
          <a:rect l="0" t="0" r="0" b="0"/>
          <a:pathLst>
            <a:path>
              <a:moveTo>
                <a:pt x="0" y="11030"/>
              </a:moveTo>
              <a:lnTo>
                <a:pt x="625165" y="110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170730" y="2453961"/>
        <a:ext cx="31258" cy="31258"/>
      </dsp:txXfrm>
    </dsp:sp>
    <dsp:sp modelId="{59CF47CE-C936-4328-A8F2-EFCFF233E4A7}">
      <dsp:nvSpPr>
        <dsp:cNvPr id="0" name=""/>
        <dsp:cNvSpPr/>
      </dsp:nvSpPr>
      <dsp:spPr>
        <a:xfrm>
          <a:off x="9431891" y="1916441"/>
          <a:ext cx="1438800" cy="719400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6.2 In discussion</a:t>
          </a:r>
          <a:endParaRPr lang="en-US" sz="1000" kern="1200" dirty="0"/>
        </a:p>
      </dsp:txBody>
      <dsp:txXfrm>
        <a:off x="9452962" y="1937512"/>
        <a:ext cx="1396658" cy="677258"/>
      </dsp:txXfrm>
    </dsp:sp>
    <dsp:sp modelId="{E6950913-5BA0-453F-A0C3-7A4CF8754B5D}">
      <dsp:nvSpPr>
        <dsp:cNvPr id="0" name=""/>
        <dsp:cNvSpPr/>
      </dsp:nvSpPr>
      <dsp:spPr>
        <a:xfrm rot="2237953">
          <a:off x="8875911" y="2844353"/>
          <a:ext cx="634823" cy="22060"/>
        </a:xfrm>
        <a:custGeom>
          <a:avLst/>
          <a:gdLst/>
          <a:ahLst/>
          <a:cxnLst/>
          <a:rect l="0" t="0" r="0" b="0"/>
          <a:pathLst>
            <a:path>
              <a:moveTo>
                <a:pt x="0" y="11030"/>
              </a:moveTo>
              <a:lnTo>
                <a:pt x="634823" y="110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177452" y="2839512"/>
        <a:ext cx="31741" cy="31741"/>
      </dsp:txXfrm>
    </dsp:sp>
    <dsp:sp modelId="{DAD98A72-926D-436D-8B68-4810A5B9B7D0}">
      <dsp:nvSpPr>
        <dsp:cNvPr id="0" name=""/>
        <dsp:cNvSpPr/>
      </dsp:nvSpPr>
      <dsp:spPr>
        <a:xfrm>
          <a:off x="9445818" y="2688027"/>
          <a:ext cx="1438800" cy="719400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6.3 Stay-in-touch</a:t>
          </a:r>
          <a:endParaRPr lang="en-US" sz="1000" kern="1200" dirty="0"/>
        </a:p>
      </dsp:txBody>
      <dsp:txXfrm>
        <a:off x="9466889" y="2709098"/>
        <a:ext cx="1396658" cy="677258"/>
      </dsp:txXfrm>
    </dsp:sp>
    <dsp:sp modelId="{EED83EF9-5DA9-4D0D-A653-FCA24832C16B}">
      <dsp:nvSpPr>
        <dsp:cNvPr id="0" name=""/>
        <dsp:cNvSpPr/>
      </dsp:nvSpPr>
      <dsp:spPr>
        <a:xfrm rot="4354361">
          <a:off x="8348893" y="3458233"/>
          <a:ext cx="1690025" cy="22060"/>
        </a:xfrm>
        <a:custGeom>
          <a:avLst/>
          <a:gdLst/>
          <a:ahLst/>
          <a:cxnLst/>
          <a:rect l="0" t="0" r="0" b="0"/>
          <a:pathLst>
            <a:path>
              <a:moveTo>
                <a:pt x="0" y="11030"/>
              </a:moveTo>
              <a:lnTo>
                <a:pt x="1690025" y="110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9151655" y="3427013"/>
        <a:ext cx="84501" cy="84501"/>
      </dsp:txXfrm>
    </dsp:sp>
    <dsp:sp modelId="{1D6640F0-7E30-4784-BAFD-565716102B9B}">
      <dsp:nvSpPr>
        <dsp:cNvPr id="0" name=""/>
        <dsp:cNvSpPr/>
      </dsp:nvSpPr>
      <dsp:spPr>
        <a:xfrm>
          <a:off x="9446984" y="3569623"/>
          <a:ext cx="1438800" cy="1411729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6.3 Not interested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(ask for referral)</a:t>
          </a:r>
          <a:endParaRPr lang="en-US" sz="1000" kern="1200" dirty="0"/>
        </a:p>
      </dsp:txBody>
      <dsp:txXfrm>
        <a:off x="9488332" y="3610971"/>
        <a:ext cx="1356104" cy="1329033"/>
      </dsp:txXfrm>
    </dsp:sp>
    <dsp:sp modelId="{AA1AD57E-C5D5-4039-B527-AFEA95EDB3FB}">
      <dsp:nvSpPr>
        <dsp:cNvPr id="0" name=""/>
        <dsp:cNvSpPr/>
      </dsp:nvSpPr>
      <dsp:spPr>
        <a:xfrm rot="16839618">
          <a:off x="6071892" y="1702645"/>
          <a:ext cx="2439694" cy="22060"/>
        </a:xfrm>
        <a:custGeom>
          <a:avLst/>
          <a:gdLst/>
          <a:ahLst/>
          <a:cxnLst/>
          <a:rect l="0" t="0" r="0" b="0"/>
          <a:pathLst>
            <a:path>
              <a:moveTo>
                <a:pt x="0" y="11030"/>
              </a:moveTo>
              <a:lnTo>
                <a:pt x="2439694" y="110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7230747" y="1652683"/>
        <a:ext cx="121984" cy="121984"/>
      </dsp:txXfrm>
    </dsp:sp>
    <dsp:sp modelId="{BE5965D1-0B46-48FD-A217-DD2CE77455EF}">
      <dsp:nvSpPr>
        <dsp:cNvPr id="0" name=""/>
        <dsp:cNvSpPr/>
      </dsp:nvSpPr>
      <dsp:spPr>
        <a:xfrm>
          <a:off x="7517394" y="155180"/>
          <a:ext cx="1438800" cy="719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5.1 Delivered</a:t>
          </a:r>
          <a:endParaRPr lang="en-US" sz="1000" kern="1200" dirty="0"/>
        </a:p>
      </dsp:txBody>
      <dsp:txXfrm>
        <a:off x="7538465" y="176251"/>
        <a:ext cx="1396658" cy="677258"/>
      </dsp:txXfrm>
    </dsp:sp>
    <dsp:sp modelId="{A5232E40-45B8-42C1-A5CD-3B438B54B5E0}">
      <dsp:nvSpPr>
        <dsp:cNvPr id="0" name=""/>
        <dsp:cNvSpPr/>
      </dsp:nvSpPr>
      <dsp:spPr>
        <a:xfrm rot="17405011">
          <a:off x="6600651" y="2235699"/>
          <a:ext cx="1417685" cy="22060"/>
        </a:xfrm>
        <a:custGeom>
          <a:avLst/>
          <a:gdLst/>
          <a:ahLst/>
          <a:cxnLst/>
          <a:rect l="0" t="0" r="0" b="0"/>
          <a:pathLst>
            <a:path>
              <a:moveTo>
                <a:pt x="0" y="11030"/>
              </a:moveTo>
              <a:lnTo>
                <a:pt x="1417685" y="110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274052" y="2211287"/>
        <a:ext cx="70884" cy="70884"/>
      </dsp:txXfrm>
    </dsp:sp>
    <dsp:sp modelId="{38617C0F-3E78-466F-BEAF-F38EEC7EBC2D}">
      <dsp:nvSpPr>
        <dsp:cNvPr id="0" name=""/>
        <dsp:cNvSpPr/>
      </dsp:nvSpPr>
      <dsp:spPr>
        <a:xfrm>
          <a:off x="7552903" y="972167"/>
          <a:ext cx="1438800" cy="12176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5.2 Delivered-Opened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(follow up if they don’t respond in a few days)</a:t>
          </a:r>
        </a:p>
      </dsp:txBody>
      <dsp:txXfrm>
        <a:off x="7588567" y="1007831"/>
        <a:ext cx="1367472" cy="1146314"/>
      </dsp:txXfrm>
    </dsp:sp>
    <dsp:sp modelId="{C18C570C-2805-43C4-A5BD-08717C288D66}">
      <dsp:nvSpPr>
        <dsp:cNvPr id="0" name=""/>
        <dsp:cNvSpPr/>
      </dsp:nvSpPr>
      <dsp:spPr>
        <a:xfrm rot="4347092">
          <a:off x="4959213" y="3401282"/>
          <a:ext cx="1024440" cy="22060"/>
        </a:xfrm>
        <a:custGeom>
          <a:avLst/>
          <a:gdLst/>
          <a:ahLst/>
          <a:cxnLst/>
          <a:rect l="0" t="0" r="0" b="0"/>
          <a:pathLst>
            <a:path>
              <a:moveTo>
                <a:pt x="0" y="11030"/>
              </a:moveTo>
              <a:lnTo>
                <a:pt x="1024440" y="110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45823" y="3386701"/>
        <a:ext cx="51222" cy="51222"/>
      </dsp:txXfrm>
    </dsp:sp>
    <dsp:sp modelId="{7E9F2F23-6F18-4417-BB1A-C938AFBA3C83}">
      <dsp:nvSpPr>
        <dsp:cNvPr id="0" name=""/>
        <dsp:cNvSpPr/>
      </dsp:nvSpPr>
      <dsp:spPr>
        <a:xfrm>
          <a:off x="5625874" y="3540995"/>
          <a:ext cx="1438800" cy="719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4.2 Email not found</a:t>
          </a:r>
          <a:endParaRPr lang="en-US" sz="1000" kern="1200" dirty="0"/>
        </a:p>
      </dsp:txBody>
      <dsp:txXfrm>
        <a:off x="5646945" y="3562066"/>
        <a:ext cx="1396658" cy="677258"/>
      </dsp:txXfrm>
    </dsp:sp>
    <dsp:sp modelId="{2EE54737-808B-4477-B010-BB52818F42E6}">
      <dsp:nvSpPr>
        <dsp:cNvPr id="0" name=""/>
        <dsp:cNvSpPr/>
      </dsp:nvSpPr>
      <dsp:spPr>
        <a:xfrm rot="4698118">
          <a:off x="3297418" y="3413310"/>
          <a:ext cx="1004977" cy="22060"/>
        </a:xfrm>
        <a:custGeom>
          <a:avLst/>
          <a:gdLst/>
          <a:ahLst/>
          <a:cxnLst/>
          <a:rect l="0" t="0" r="0" b="0"/>
          <a:pathLst>
            <a:path>
              <a:moveTo>
                <a:pt x="0" y="11030"/>
              </a:moveTo>
              <a:lnTo>
                <a:pt x="1004977" y="110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74782" y="3399216"/>
        <a:ext cx="50248" cy="50248"/>
      </dsp:txXfrm>
    </dsp:sp>
    <dsp:sp modelId="{B5C2A924-7A4C-4971-84FF-F8432DF5D26E}">
      <dsp:nvSpPr>
        <dsp:cNvPr id="0" name=""/>
        <dsp:cNvSpPr/>
      </dsp:nvSpPr>
      <dsp:spPr>
        <a:xfrm>
          <a:off x="3901788" y="3556692"/>
          <a:ext cx="1438800" cy="719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3.2 DM/Strong Influencer Not found</a:t>
          </a:r>
          <a:endParaRPr lang="en-US" sz="1000" kern="1200" dirty="0"/>
        </a:p>
      </dsp:txBody>
      <dsp:txXfrm>
        <a:off x="3922859" y="3577763"/>
        <a:ext cx="1396658" cy="677258"/>
      </dsp:txXfrm>
    </dsp:sp>
    <dsp:sp modelId="{F1F107C4-BAE1-43A6-87C9-1C4EB0BA05CE}">
      <dsp:nvSpPr>
        <dsp:cNvPr id="0" name=""/>
        <dsp:cNvSpPr/>
      </dsp:nvSpPr>
      <dsp:spPr>
        <a:xfrm rot="4126403">
          <a:off x="1818721" y="3613987"/>
          <a:ext cx="631461" cy="22060"/>
        </a:xfrm>
        <a:custGeom>
          <a:avLst/>
          <a:gdLst/>
          <a:ahLst/>
          <a:cxnLst/>
          <a:rect l="0" t="0" r="0" b="0"/>
          <a:pathLst>
            <a:path>
              <a:moveTo>
                <a:pt x="0" y="11030"/>
              </a:moveTo>
              <a:lnTo>
                <a:pt x="631461" y="110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8665" y="3609231"/>
        <a:ext cx="31573" cy="31573"/>
      </dsp:txXfrm>
    </dsp:sp>
    <dsp:sp modelId="{90F7F579-F07E-4544-B16B-FC8AF3CD9D3F}">
      <dsp:nvSpPr>
        <dsp:cNvPr id="0" name=""/>
        <dsp:cNvSpPr/>
      </dsp:nvSpPr>
      <dsp:spPr>
        <a:xfrm>
          <a:off x="2248765" y="3559627"/>
          <a:ext cx="1438800" cy="719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2.2 Company Unqualified</a:t>
          </a:r>
          <a:endParaRPr lang="en-US" sz="1000" kern="1200" dirty="0"/>
        </a:p>
      </dsp:txBody>
      <dsp:txXfrm>
        <a:off x="2269836" y="3580698"/>
        <a:ext cx="1396658" cy="677258"/>
      </dsp:txXfrm>
    </dsp:sp>
    <dsp:sp modelId="{2FF44A51-3ECA-4C4F-A206-06732DAEA3FA}">
      <dsp:nvSpPr>
        <dsp:cNvPr id="0" name=""/>
        <dsp:cNvSpPr/>
      </dsp:nvSpPr>
      <dsp:spPr>
        <a:xfrm rot="4865949">
          <a:off x="1342347" y="4111880"/>
          <a:ext cx="1603719" cy="22060"/>
        </a:xfrm>
        <a:custGeom>
          <a:avLst/>
          <a:gdLst/>
          <a:ahLst/>
          <a:cxnLst/>
          <a:rect l="0" t="0" r="0" b="0"/>
          <a:pathLst>
            <a:path>
              <a:moveTo>
                <a:pt x="0" y="11030"/>
              </a:moveTo>
              <a:lnTo>
                <a:pt x="1603719" y="110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04114" y="4082818"/>
        <a:ext cx="80185" cy="80185"/>
      </dsp:txXfrm>
    </dsp:sp>
    <dsp:sp modelId="{1C166E41-A3C8-4F8C-940C-331FD80D43A1}">
      <dsp:nvSpPr>
        <dsp:cNvPr id="0" name=""/>
        <dsp:cNvSpPr/>
      </dsp:nvSpPr>
      <dsp:spPr>
        <a:xfrm>
          <a:off x="2268275" y="4555414"/>
          <a:ext cx="1438800" cy="719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2.3 Cant Qualify</a:t>
          </a:r>
          <a:endParaRPr lang="en-US" sz="1000" kern="1200" dirty="0"/>
        </a:p>
      </dsp:txBody>
      <dsp:txXfrm>
        <a:off x="2289346" y="4576485"/>
        <a:ext cx="1396658" cy="6772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59757-1EA0-4099-BF35-5A0EC3ECF6E6}">
      <dsp:nvSpPr>
        <dsp:cNvPr id="0" name=""/>
        <dsp:cNvSpPr/>
      </dsp:nvSpPr>
      <dsp:spPr>
        <a:xfrm>
          <a:off x="823" y="2357397"/>
          <a:ext cx="2310106" cy="115505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6.1 Nurture Loop</a:t>
          </a:r>
          <a:endParaRPr lang="en-US" sz="1900" kern="1200" dirty="0"/>
        </a:p>
      </dsp:txBody>
      <dsp:txXfrm>
        <a:off x="34653" y="2391227"/>
        <a:ext cx="2242446" cy="1087393"/>
      </dsp:txXfrm>
    </dsp:sp>
    <dsp:sp modelId="{3736269A-A180-4B13-B813-32E87081DCE8}">
      <dsp:nvSpPr>
        <dsp:cNvPr id="0" name=""/>
        <dsp:cNvSpPr/>
      </dsp:nvSpPr>
      <dsp:spPr>
        <a:xfrm>
          <a:off x="2310929" y="2917214"/>
          <a:ext cx="924042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924042" y="177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49849" y="2911822"/>
        <a:ext cx="46202" cy="46202"/>
      </dsp:txXfrm>
    </dsp:sp>
    <dsp:sp modelId="{2BF73EAB-EB31-4A1F-9EC7-BC36951054C4}">
      <dsp:nvSpPr>
        <dsp:cNvPr id="0" name=""/>
        <dsp:cNvSpPr/>
      </dsp:nvSpPr>
      <dsp:spPr>
        <a:xfrm>
          <a:off x="3234972" y="2357397"/>
          <a:ext cx="2310106" cy="115505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7.Opportunity</a:t>
          </a:r>
          <a:endParaRPr lang="en-US" sz="1900" kern="1200" dirty="0"/>
        </a:p>
      </dsp:txBody>
      <dsp:txXfrm>
        <a:off x="3268802" y="2391227"/>
        <a:ext cx="2242446" cy="1087393"/>
      </dsp:txXfrm>
    </dsp:sp>
    <dsp:sp modelId="{808F499A-F9B4-4F0C-A6E2-C51DE683677E}">
      <dsp:nvSpPr>
        <dsp:cNvPr id="0" name=""/>
        <dsp:cNvSpPr/>
      </dsp:nvSpPr>
      <dsp:spPr>
        <a:xfrm>
          <a:off x="5545078" y="2917214"/>
          <a:ext cx="924042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924042" y="177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83998" y="2911822"/>
        <a:ext cx="46202" cy="46202"/>
      </dsp:txXfrm>
    </dsp:sp>
    <dsp:sp modelId="{6B60AF0E-981F-412E-AD57-D245798F495F}">
      <dsp:nvSpPr>
        <dsp:cNvPr id="0" name=""/>
        <dsp:cNvSpPr/>
      </dsp:nvSpPr>
      <dsp:spPr>
        <a:xfrm>
          <a:off x="6469120" y="2357397"/>
          <a:ext cx="2310106" cy="115505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8. Current Client</a:t>
          </a:r>
          <a:endParaRPr lang="en-US" sz="1900" kern="1200" dirty="0"/>
        </a:p>
      </dsp:txBody>
      <dsp:txXfrm>
        <a:off x="6502950" y="2391227"/>
        <a:ext cx="2242446" cy="1087393"/>
      </dsp:txXfrm>
    </dsp:sp>
    <dsp:sp modelId="{0753CEDB-1B69-4778-B492-7F9B3B514615}">
      <dsp:nvSpPr>
        <dsp:cNvPr id="0" name=""/>
        <dsp:cNvSpPr/>
      </dsp:nvSpPr>
      <dsp:spPr>
        <a:xfrm>
          <a:off x="8779226" y="2917214"/>
          <a:ext cx="924042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924042" y="177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218147" y="2911822"/>
        <a:ext cx="46202" cy="46202"/>
      </dsp:txXfrm>
    </dsp:sp>
    <dsp:sp modelId="{C6ADFE76-E837-4C6D-B66B-48E92269F3D8}">
      <dsp:nvSpPr>
        <dsp:cNvPr id="0" name=""/>
        <dsp:cNvSpPr/>
      </dsp:nvSpPr>
      <dsp:spPr>
        <a:xfrm>
          <a:off x="9703269" y="2357397"/>
          <a:ext cx="2310106" cy="115505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9. People you worked with/Studied in the past</a:t>
          </a:r>
        </a:p>
      </dsp:txBody>
      <dsp:txXfrm>
        <a:off x="9737099" y="2391227"/>
        <a:ext cx="2242446" cy="1087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7F0E5-F35B-46BB-91B4-8D88827C1EBF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88584-D54B-4F04-9808-104BB0386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06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https://knowledge.hubspot.com/articles/kcs_article/settings/how-to-install-hubspot-sales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88584-D54B-4F04-9808-104BB03863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87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 This could potentially happen without contacts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88584-D54B-4F04-9808-104BB03863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90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88584-D54B-4F04-9808-104BB03863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78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Organize on effort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88584-D54B-4F04-9808-104BB03863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44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Beware: crawler restart</a:t>
            </a:r>
            <a:r>
              <a:rPr lang="en-US" baseline="0" dirty="0" smtClean="0"/>
              <a:t> from 0 if interrupted.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88584-D54B-4F04-9808-104BB038637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95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F4A8-06C0-4021-BFF7-09A11C6EC3B2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C79484F-7B14-4785-A367-C9F6B10B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9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F4A8-06C0-4021-BFF7-09A11C6EC3B2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484F-7B14-4785-A367-C9F6B10B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15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F4A8-06C0-4021-BFF7-09A11C6EC3B2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484F-7B14-4785-A367-C9F6B10B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F4A8-06C0-4021-BFF7-09A11C6EC3B2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484F-7B14-4785-A367-C9F6B10B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9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771F4A8-06C0-4021-BFF7-09A11C6EC3B2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C79484F-7B14-4785-A367-C9F6B10B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0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F4A8-06C0-4021-BFF7-09A11C6EC3B2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484F-7B14-4785-A367-C9F6B10B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9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F4A8-06C0-4021-BFF7-09A11C6EC3B2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484F-7B14-4785-A367-C9F6B10B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9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F4A8-06C0-4021-BFF7-09A11C6EC3B2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484F-7B14-4785-A367-C9F6B10B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2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F4A8-06C0-4021-BFF7-09A11C6EC3B2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484F-7B14-4785-A367-C9F6B10B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50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F4A8-06C0-4021-BFF7-09A11C6EC3B2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484F-7B14-4785-A367-C9F6B10B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5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F4A8-06C0-4021-BFF7-09A11C6EC3B2}" type="datetimeFigureOut">
              <a:rPr lang="en-US" smtClean="0"/>
              <a:t>6/1/2017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484F-7B14-4785-A367-C9F6B10B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0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771F4A8-06C0-4021-BFF7-09A11C6EC3B2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C79484F-7B14-4785-A367-C9F6B10B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ny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hr@company.com" TargetMode="External"/><Relationship Id="rId2" Type="http://schemas.openxmlformats.org/officeDocument/2006/relationships/hyperlink" Target="mailto:info@company.co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oofr.com/" TargetMode="External"/><Relationship Id="rId13" Type="http://schemas.openxmlformats.org/officeDocument/2006/relationships/hyperlink" Target="https://tubeunblock.com/watch?v=-6BwbTcs5VQ" TargetMode="External"/><Relationship Id="rId3" Type="http://schemas.openxmlformats.org/officeDocument/2006/relationships/hyperlink" Target="http://webscraper.io/tutorials" TargetMode="External"/><Relationship Id="rId7" Type="http://schemas.openxmlformats.org/officeDocument/2006/relationships/hyperlink" Target="http://life-longlearner.com/find-email-addresses/" TargetMode="External"/><Relationship Id="rId12" Type="http://schemas.openxmlformats.org/officeDocument/2006/relationships/hyperlink" Target="http://www.smallbusinessideasblog.com/find-email-address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etsidekick.com/blog/guess-email-with-sidekick" TargetMode="External"/><Relationship Id="rId11" Type="http://schemas.openxmlformats.org/officeDocument/2006/relationships/hyperlink" Target="https://emailhunter.co/" TargetMode="External"/><Relationship Id="rId5" Type="http://schemas.openxmlformats.org/officeDocument/2006/relationships/hyperlink" Target="https://www.distilled.net/blog/miscellaneous/find-almost-anybodys-email-address/" TargetMode="External"/><Relationship Id="rId10" Type="http://schemas.openxmlformats.org/officeDocument/2006/relationships/hyperlink" Target="https://www.voilanorbert.com/" TargetMode="External"/><Relationship Id="rId4" Type="http://schemas.openxmlformats.org/officeDocument/2006/relationships/hyperlink" Target="http://anymailfinder.com/" TargetMode="External"/><Relationship Id="rId9" Type="http://schemas.openxmlformats.org/officeDocument/2006/relationships/hyperlink" Target="http://www.yesware.com/blog/find-email-address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tsidekick.com/email-tracking-outloo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hyperlink" Target="http://changingminds.org/techniques/conversation/rapport/rapport.htm" TargetMode="Externa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company.com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enkrogue.com/best-practices/inside-sales-best-practices-gathering-direct-dial-phone-numbers/" TargetMode="External"/><Relationship Id="rId3" Type="http://schemas.openxmlformats.org/officeDocument/2006/relationships/hyperlink" Target="http://www.tropical.io/blog/7-tips-for-stellar-sales-prospecting-emails" TargetMode="External"/><Relationship Id="rId7" Type="http://schemas.openxmlformats.org/officeDocument/2006/relationships/hyperlink" Target="http://community.data.com/t5/All-Things-Sales/Find-Anyone-s-Direct-Dial-Phone-Number-DID-Secret-This-is-how-I/td-p/116518" TargetMode="External"/><Relationship Id="rId2" Type="http://schemas.openxmlformats.org/officeDocument/2006/relationships/hyperlink" Target="http://pages.yesware.com/sales-prospecting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sidesales.com/webinar/31-inside-sales-must-haves-confirmation" TargetMode="External"/><Relationship Id="rId5" Type="http://schemas.openxmlformats.org/officeDocument/2006/relationships/hyperlink" Target="http://www.kenkrogue.com/inside-sales-training/" TargetMode="External"/><Relationship Id="rId4" Type="http://schemas.openxmlformats.org/officeDocument/2006/relationships/hyperlink" Target="https://www.aa-isp.org/inside-sales-resources.php?type=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Prospecting 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consulting firms can find their target audience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6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Prospecting lifecycle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a company (generally on the basis of search criterion)</a:t>
            </a:r>
          </a:p>
          <a:p>
            <a:r>
              <a:rPr lang="en-US" dirty="0" smtClean="0"/>
              <a:t>Find contacts (you will likely find several people)</a:t>
            </a:r>
          </a:p>
          <a:p>
            <a:pPr lvl="1"/>
            <a:r>
              <a:rPr lang="en-US" dirty="0" smtClean="0"/>
              <a:t>Contact them and confirm the degree of involvement in xxx</a:t>
            </a:r>
          </a:p>
          <a:p>
            <a:pPr lvl="1"/>
            <a:r>
              <a:rPr lang="en-US" dirty="0" smtClean="0"/>
              <a:t>Try to work up and down the hierarchy to find the decision maker</a:t>
            </a:r>
          </a:p>
          <a:p>
            <a:r>
              <a:rPr lang="en-US" dirty="0"/>
              <a:t>Qualify the company (confirm that it does xxx</a:t>
            </a:r>
            <a:r>
              <a:rPr lang="en-US" dirty="0" smtClean="0"/>
              <a:t>) *</a:t>
            </a:r>
          </a:p>
          <a:p>
            <a:r>
              <a:rPr lang="en-US" dirty="0" smtClean="0"/>
              <a:t>Find the decision makers</a:t>
            </a:r>
          </a:p>
          <a:p>
            <a:pPr lvl="1"/>
            <a:r>
              <a:rPr lang="en-US" dirty="0" smtClean="0"/>
              <a:t>Introduce yourself and check for immediate opportunities</a:t>
            </a:r>
          </a:p>
          <a:p>
            <a:r>
              <a:rPr lang="en-US" dirty="0" smtClean="0"/>
              <a:t>Back off and nurture for 6mo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5" y="165977"/>
            <a:ext cx="10058400" cy="8315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Allied Lifecycle stage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08227"/>
              </p:ext>
            </p:extLst>
          </p:nvPr>
        </p:nvGraphicFramePr>
        <p:xfrm>
          <a:off x="177801" y="835752"/>
          <a:ext cx="12014199" cy="586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126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652941"/>
              </p:ext>
            </p:extLst>
          </p:nvPr>
        </p:nvGraphicFramePr>
        <p:xfrm>
          <a:off x="177801" y="835752"/>
          <a:ext cx="12014199" cy="586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5234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companies that do xxx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Google Search</a:t>
            </a:r>
          </a:p>
          <a:p>
            <a:r>
              <a:rPr lang="en-US" sz="2800" dirty="0" smtClean="0"/>
              <a:t>Search LinkedIn</a:t>
            </a:r>
          </a:p>
          <a:p>
            <a:pPr lvl="1"/>
            <a:r>
              <a:rPr lang="en-US" sz="2400" dirty="0" smtClean="0"/>
              <a:t>People – skills, current title, past job history</a:t>
            </a:r>
          </a:p>
          <a:p>
            <a:r>
              <a:rPr lang="en-US" sz="2800" dirty="0" smtClean="0"/>
              <a:t>Search directories (e.g. Microsoft partner directory)</a:t>
            </a:r>
          </a:p>
          <a:p>
            <a:r>
              <a:rPr lang="en-US" sz="2800" dirty="0" smtClean="0"/>
              <a:t>Search Jobs Boards for current (and past) jobs</a:t>
            </a:r>
          </a:p>
          <a:p>
            <a:r>
              <a:rPr lang="en-US" sz="2800" dirty="0" smtClean="0"/>
              <a:t>Crawl Social Media for people talking about the topic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4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Beware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Duplicate company entries. Always check before you add</a:t>
            </a:r>
          </a:p>
          <a:p>
            <a:r>
              <a:rPr lang="en-US" dirty="0" smtClean="0"/>
              <a:t>In the CRM </a:t>
            </a:r>
            <a:r>
              <a:rPr lang="en-US" dirty="0" smtClean="0">
                <a:hlinkClick r:id="rId2"/>
              </a:rPr>
              <a:t>www.company.com</a:t>
            </a:r>
            <a:r>
              <a:rPr lang="en-US" dirty="0" smtClean="0"/>
              <a:t> is a different company from </a:t>
            </a:r>
            <a:r>
              <a:rPr lang="en-US" dirty="0" smtClean="0">
                <a:solidFill>
                  <a:srgbClr val="FFC000"/>
                </a:solidFill>
              </a:rPr>
              <a:t>company.com</a:t>
            </a:r>
            <a:r>
              <a:rPr lang="en-US" dirty="0" smtClean="0"/>
              <a:t> . Use the later.</a:t>
            </a:r>
          </a:p>
          <a:p>
            <a:r>
              <a:rPr lang="en-US" dirty="0" smtClean="0"/>
              <a:t>Searching </a:t>
            </a:r>
            <a:r>
              <a:rPr lang="en-US" dirty="0" smtClean="0">
                <a:solidFill>
                  <a:srgbClr val="FF0000"/>
                </a:solidFill>
              </a:rPr>
              <a:t>“Cancer Center America” </a:t>
            </a:r>
            <a:r>
              <a:rPr lang="en-US" dirty="0" smtClean="0"/>
              <a:t>is not the same as searching </a:t>
            </a:r>
            <a:r>
              <a:rPr lang="en-US" dirty="0" smtClean="0">
                <a:solidFill>
                  <a:srgbClr val="FF0000"/>
                </a:solidFill>
              </a:rPr>
              <a:t>Cancer Center America</a:t>
            </a:r>
          </a:p>
          <a:p>
            <a:r>
              <a:rPr lang="en-US" dirty="0" smtClean="0"/>
              <a:t>Track everything (observations, thoughts etc. in CRM Notes)</a:t>
            </a:r>
          </a:p>
          <a:p>
            <a:r>
              <a:rPr lang="en-US" dirty="0" smtClean="0"/>
              <a:t>Don’t get lost, its easy to get distracted by other prospects in the suggestions on the right etc. Make sure you have a list and are following it religiously. The other contacts will show up there eventually.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3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Qualifying Companies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Mentions BizTalk in their description</a:t>
            </a:r>
          </a:p>
          <a:p>
            <a:r>
              <a:rPr lang="en-US" dirty="0" smtClean="0"/>
              <a:t>Google search on “</a:t>
            </a:r>
            <a:r>
              <a:rPr lang="en-US" dirty="0" err="1" smtClean="0"/>
              <a:t>site:domain.com</a:t>
            </a:r>
            <a:r>
              <a:rPr lang="en-US" dirty="0" smtClean="0"/>
              <a:t> </a:t>
            </a:r>
            <a:r>
              <a:rPr lang="en-US" dirty="0" err="1" smtClean="0"/>
              <a:t>bizTalk</a:t>
            </a:r>
            <a:r>
              <a:rPr lang="en-US" dirty="0" smtClean="0"/>
              <a:t>” results in matches</a:t>
            </a:r>
          </a:p>
          <a:p>
            <a:r>
              <a:rPr lang="en-US" dirty="0" smtClean="0"/>
              <a:t>A LI search for keyword=</a:t>
            </a:r>
            <a:r>
              <a:rPr lang="en-US" dirty="0" err="1" smtClean="0"/>
              <a:t>biztalk</a:t>
            </a:r>
            <a:r>
              <a:rPr lang="en-US" dirty="0" smtClean="0"/>
              <a:t>, company=xxx results in matches. Need to make sure these people currently work in BizTalk.</a:t>
            </a:r>
          </a:p>
          <a:p>
            <a:pPr lvl="1"/>
            <a:r>
              <a:rPr lang="en-US" dirty="0" smtClean="0"/>
              <a:t>Their latest project description/job title </a:t>
            </a:r>
            <a:r>
              <a:rPr lang="en-US" dirty="0" err="1" smtClean="0"/>
              <a:t>etc</a:t>
            </a:r>
            <a:r>
              <a:rPr lang="en-US" dirty="0" smtClean="0"/>
              <a:t> mention BizTalk or Integration</a:t>
            </a:r>
          </a:p>
          <a:p>
            <a:pPr lvl="1"/>
            <a:r>
              <a:rPr lang="en-US" dirty="0" smtClean="0"/>
              <a:t>Skills, </a:t>
            </a:r>
            <a:r>
              <a:rPr lang="en-US" dirty="0" err="1"/>
              <a:t>B</a:t>
            </a:r>
            <a:r>
              <a:rPr lang="en-US" dirty="0" err="1" smtClean="0"/>
              <a:t>iztalk</a:t>
            </a:r>
            <a:r>
              <a:rPr lang="en-US" dirty="0" smtClean="0"/>
              <a:t> mention in older projects </a:t>
            </a:r>
            <a:r>
              <a:rPr lang="en-US" dirty="0" err="1" smtClean="0"/>
              <a:t>etc</a:t>
            </a:r>
            <a:r>
              <a:rPr lang="en-US" dirty="0" smtClean="0"/>
              <a:t>, are signs but indicate weak connection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387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LinkedIn</a:t>
            </a:r>
          </a:p>
          <a:p>
            <a:pPr lvl="1"/>
            <a:r>
              <a:rPr lang="en-US" dirty="0" smtClean="0"/>
              <a:t>Keyword search, “Similar Contacts”, Members of groups, people in previous (relevant jobs)</a:t>
            </a:r>
          </a:p>
          <a:p>
            <a:r>
              <a:rPr lang="en-US" dirty="0" smtClean="0"/>
              <a:t>Google (website)</a:t>
            </a:r>
          </a:p>
          <a:p>
            <a:r>
              <a:rPr lang="en-US" dirty="0" smtClean="0"/>
              <a:t>Guessing email addresses (very effective)</a:t>
            </a:r>
          </a:p>
          <a:p>
            <a:r>
              <a:rPr lang="en-US" dirty="0" smtClean="0"/>
              <a:t>Data.com, Zoominfo.com</a:t>
            </a:r>
          </a:p>
          <a:p>
            <a:r>
              <a:rPr lang="en-US" dirty="0" smtClean="0">
                <a:hlinkClick r:id="rId2"/>
              </a:rPr>
              <a:t>info@company.com</a:t>
            </a:r>
            <a:r>
              <a:rPr lang="en-US" dirty="0" smtClean="0"/>
              <a:t>,  </a:t>
            </a:r>
            <a:r>
              <a:rPr lang="en-US" dirty="0" smtClean="0">
                <a:hlinkClick r:id="rId3"/>
              </a:rPr>
              <a:t>hr@company.com</a:t>
            </a:r>
            <a:r>
              <a:rPr lang="en-US" dirty="0" smtClean="0"/>
              <a:t> …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http://www.getsidekick.com/blog/outsource-finding-email-address</a:t>
            </a:r>
          </a:p>
        </p:txBody>
      </p:sp>
    </p:spTree>
    <p:extLst>
      <p:ext uri="{BB962C8B-B14F-4D97-AF65-F5344CB8AC3E}">
        <p14:creationId xmlns:p14="http://schemas.microsoft.com/office/powerpoint/2010/main" val="377256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Qualifying contacts?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Ideally you are looking for decision makers (directors, Managers, VPs). </a:t>
            </a:r>
            <a:endParaRPr lang="en-US" dirty="0"/>
          </a:p>
          <a:p>
            <a:pPr lvl="1"/>
            <a:r>
              <a:rPr lang="en-US" dirty="0" smtClean="0"/>
              <a:t>Influencers (Developers, Architects etc.) are useful for intelligence but not decisions.</a:t>
            </a:r>
          </a:p>
          <a:p>
            <a:r>
              <a:rPr lang="en-US" dirty="0" smtClean="0"/>
              <a:t>Location of the post and person is important, managers usually are physically co-located with their team</a:t>
            </a:r>
          </a:p>
          <a:p>
            <a:r>
              <a:rPr lang="en-US" dirty="0" smtClean="0"/>
              <a:t>A “</a:t>
            </a:r>
            <a:r>
              <a:rPr lang="en-US" dirty="0" err="1" smtClean="0"/>
              <a:t>companyX</a:t>
            </a:r>
            <a:r>
              <a:rPr lang="en-US" dirty="0" smtClean="0"/>
              <a:t> </a:t>
            </a:r>
            <a:r>
              <a:rPr lang="en-US" dirty="0" err="1" smtClean="0"/>
              <a:t>biztalk</a:t>
            </a:r>
            <a:r>
              <a:rPr lang="en-US" dirty="0" smtClean="0"/>
              <a:t>” search can result in people who USED TO work in </a:t>
            </a:r>
            <a:r>
              <a:rPr lang="en-US" dirty="0" err="1" smtClean="0"/>
              <a:t>CompanyX</a:t>
            </a:r>
            <a:r>
              <a:rPr lang="en-US" dirty="0" smtClean="0"/>
              <a:t> in the PAST. Ideally you are looking for current employers</a:t>
            </a:r>
          </a:p>
          <a:p>
            <a:r>
              <a:rPr lang="en-US" dirty="0" smtClean="0"/>
              <a:t>People who endorse BizTalk (as a skill) are also relevant. Particularly DMs </a:t>
            </a:r>
            <a:r>
              <a:rPr lang="en-US" smtClean="0"/>
              <a:t>from endorsement </a:t>
            </a:r>
            <a:r>
              <a:rPr lang="en-US" dirty="0" smtClean="0"/>
              <a:t>lists are very useful (since they don’t otherwise mention BizTalk in their profile)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5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Qualifying contacts 2- </a:t>
            </a:r>
            <a:br>
              <a:rPr lang="en-US" dirty="0" smtClean="0"/>
            </a:br>
            <a:r>
              <a:rPr lang="en-US" dirty="0" smtClean="0"/>
              <a:t>Indicators of high contact relevance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BizTalk keyword mentioned often</a:t>
            </a:r>
          </a:p>
          <a:p>
            <a:r>
              <a:rPr lang="en-US" dirty="0" smtClean="0"/>
              <a:t>BizTalk keyword mentioned in current project</a:t>
            </a:r>
          </a:p>
          <a:p>
            <a:r>
              <a:rPr lang="en-US" dirty="0" smtClean="0"/>
              <a:t>Number of endorsements for BizTalk skill are high</a:t>
            </a:r>
          </a:p>
          <a:p>
            <a:r>
              <a:rPr lang="en-US" dirty="0" smtClean="0"/>
              <a:t>Group subscriptions mention BizTalk. Lots </a:t>
            </a:r>
            <a:r>
              <a:rPr lang="en-US" smtClean="0"/>
              <a:t>of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484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Web Crawlers (</a:t>
            </a:r>
            <a:r>
              <a:rPr lang="en-US" dirty="0" smtClean="0">
                <a:hlinkClick r:id="rId3"/>
              </a:rPr>
              <a:t>Webscraper.io</a:t>
            </a:r>
            <a:r>
              <a:rPr lang="en-US" dirty="0" smtClean="0"/>
              <a:t>, Kimono.com)</a:t>
            </a:r>
          </a:p>
          <a:p>
            <a:pPr lvl="1"/>
            <a:r>
              <a:rPr lang="en-US" dirty="0" smtClean="0"/>
              <a:t>We have a crawler that takes a LinkedIn query and outputs an excel sheet of all current and past companies, job titles etc.</a:t>
            </a:r>
          </a:p>
          <a:p>
            <a:r>
              <a:rPr lang="en-US" dirty="0" smtClean="0"/>
              <a:t>Finding emails</a:t>
            </a:r>
            <a:endParaRPr lang="en-US" dirty="0" smtClean="0">
              <a:hlinkClick r:id="rId4"/>
            </a:endParaRPr>
          </a:p>
          <a:p>
            <a:pPr lvl="1"/>
            <a:r>
              <a:rPr lang="en-US" sz="1600" dirty="0" smtClean="0">
                <a:hlinkClick r:id="rId4"/>
              </a:rPr>
              <a:t>Guessing: http://anymailfinder.com/</a:t>
            </a:r>
            <a:endParaRPr lang="en-US" sz="1600" dirty="0" smtClean="0"/>
          </a:p>
          <a:p>
            <a:pPr lvl="1"/>
            <a:r>
              <a:rPr lang="en-US" sz="1600" dirty="0">
                <a:hlinkClick r:id="rId5"/>
              </a:rPr>
              <a:t>https://www.distilled.net/blog/miscellaneous/find-almost-anybodys-email-address</a:t>
            </a:r>
            <a:r>
              <a:rPr lang="en-US" sz="1600" dirty="0" smtClean="0">
                <a:hlinkClick r:id="rId5"/>
              </a:rPr>
              <a:t>/</a:t>
            </a:r>
            <a:endParaRPr lang="en-US" sz="1600" dirty="0" smtClean="0"/>
          </a:p>
          <a:p>
            <a:pPr lvl="1"/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www.getsidekick.com/blog/guess-email-with-sidekick</a:t>
            </a:r>
            <a:endParaRPr lang="en-US" sz="1600" dirty="0" smtClean="0"/>
          </a:p>
          <a:p>
            <a:pPr lvl="1"/>
            <a:r>
              <a:rPr lang="en-US" sz="1600" dirty="0">
                <a:hlinkClick r:id="rId7"/>
              </a:rPr>
              <a:t>http://life-longlearner.com/find-email-addresses</a:t>
            </a:r>
            <a:r>
              <a:rPr lang="en-US" sz="1600" dirty="0" smtClean="0">
                <a:hlinkClick r:id="rId7"/>
              </a:rPr>
              <a:t>/</a:t>
            </a:r>
            <a:endParaRPr lang="en-US" sz="1600" dirty="0" smtClean="0"/>
          </a:p>
          <a:p>
            <a:pPr lvl="1"/>
            <a:r>
              <a:rPr lang="en-US" sz="1600" dirty="0">
                <a:hlinkClick r:id="rId8"/>
              </a:rPr>
              <a:t>https://www.toofr.com</a:t>
            </a:r>
            <a:r>
              <a:rPr lang="en-US" sz="1600" dirty="0" smtClean="0">
                <a:hlinkClick r:id="rId8"/>
              </a:rPr>
              <a:t>/</a:t>
            </a:r>
            <a:endParaRPr lang="en-US" sz="1600" dirty="0" smtClean="0"/>
          </a:p>
          <a:p>
            <a:pPr lvl="1"/>
            <a:r>
              <a:rPr lang="en-US" sz="1600" dirty="0">
                <a:hlinkClick r:id="rId9"/>
              </a:rPr>
              <a:t>http://www.yesware.com/blog/find-email-addresses</a:t>
            </a:r>
            <a:r>
              <a:rPr lang="en-US" sz="1600" dirty="0" smtClean="0">
                <a:hlinkClick r:id="rId9"/>
              </a:rPr>
              <a:t>/</a:t>
            </a:r>
            <a:endParaRPr lang="en-US" sz="1600" dirty="0" smtClean="0"/>
          </a:p>
          <a:p>
            <a:pPr lvl="1"/>
            <a:r>
              <a:rPr lang="en-US" sz="1600" dirty="0" err="1" smtClean="0"/>
              <a:t>Whois</a:t>
            </a:r>
            <a:r>
              <a:rPr lang="en-US" sz="1600" dirty="0" smtClean="0"/>
              <a:t> search against company domain name (particularly useful in very small companies)</a:t>
            </a:r>
          </a:p>
          <a:p>
            <a:pPr lvl="1"/>
            <a:r>
              <a:rPr lang="en-US" sz="1600" dirty="0">
                <a:hlinkClick r:id="rId10"/>
              </a:rPr>
              <a:t>https://www.voilanorbert.com</a:t>
            </a:r>
            <a:r>
              <a:rPr lang="en-US" sz="1600" dirty="0" smtClean="0">
                <a:hlinkClick r:id="rId10"/>
              </a:rPr>
              <a:t>/</a:t>
            </a:r>
            <a:endParaRPr lang="en-US" sz="1600" dirty="0" smtClean="0"/>
          </a:p>
          <a:p>
            <a:pPr lvl="1"/>
            <a:r>
              <a:rPr lang="en-US" sz="1600" dirty="0">
                <a:hlinkClick r:id="rId11"/>
              </a:rPr>
              <a:t>https://emailhunter.co</a:t>
            </a:r>
            <a:r>
              <a:rPr lang="en-US" sz="1600" dirty="0" smtClean="0">
                <a:hlinkClick r:id="rId11"/>
              </a:rPr>
              <a:t>/</a:t>
            </a:r>
            <a:endParaRPr lang="en-US" sz="1600" dirty="0" smtClean="0"/>
          </a:p>
          <a:p>
            <a:pPr lvl="1"/>
            <a:r>
              <a:rPr lang="en-US" sz="1600">
                <a:hlinkClick r:id="rId12"/>
              </a:rPr>
              <a:t>http://</a:t>
            </a:r>
            <a:r>
              <a:rPr lang="en-US" sz="1600" smtClean="0">
                <a:hlinkClick r:id="rId12"/>
              </a:rPr>
              <a:t>www.smallbusinessideasblog.com/find-email-addresses</a:t>
            </a:r>
            <a:r>
              <a:rPr lang="en-US" sz="1600" smtClean="0"/>
              <a:t> 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r>
              <a:rPr lang="en-US" dirty="0" smtClean="0"/>
              <a:t>Excel Pivot tables</a:t>
            </a:r>
          </a:p>
          <a:p>
            <a:r>
              <a:rPr lang="en-US" dirty="0"/>
              <a:t>Mail merge </a:t>
            </a:r>
            <a:r>
              <a:rPr lang="en-US" dirty="0">
                <a:hlinkClick r:id="rId13"/>
              </a:rPr>
              <a:t>https://tubeunblock.com/watch?v=-</a:t>
            </a:r>
            <a:r>
              <a:rPr lang="en-US" dirty="0" smtClean="0">
                <a:hlinkClick r:id="rId13"/>
              </a:rPr>
              <a:t>6BwbTcs5VQ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79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you begin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you have access to our CRM (</a:t>
            </a:r>
            <a:r>
              <a:rPr lang="en-US" dirty="0" err="1" smtClean="0"/>
              <a:t>Hubspot</a:t>
            </a:r>
            <a:r>
              <a:rPr lang="en-US" dirty="0" smtClean="0"/>
              <a:t>)</a:t>
            </a:r>
          </a:p>
          <a:p>
            <a:r>
              <a:rPr lang="en-US" dirty="0" smtClean="0"/>
              <a:t>Your contact and company card should look like &lt;slides ahead&gt;</a:t>
            </a:r>
          </a:p>
          <a:p>
            <a:r>
              <a:rPr lang="en-US" dirty="0" smtClean="0"/>
              <a:t>Install the </a:t>
            </a:r>
            <a:r>
              <a:rPr lang="en-US" dirty="0" smtClean="0">
                <a:hlinkClick r:id="rId3"/>
              </a:rPr>
              <a:t>chrome and outlook plugins </a:t>
            </a:r>
            <a:r>
              <a:rPr lang="en-US" dirty="0" smtClean="0"/>
              <a:t>for </a:t>
            </a:r>
            <a:r>
              <a:rPr lang="en-US" dirty="0" err="1" smtClean="0"/>
              <a:t>hubspot</a:t>
            </a:r>
            <a:endParaRPr lang="en-US" dirty="0" smtClean="0"/>
          </a:p>
          <a:p>
            <a:pPr lvl="1"/>
            <a:r>
              <a:rPr lang="en-US" dirty="0" smtClean="0"/>
              <a:t>Always send tracked emails through these plugins</a:t>
            </a:r>
          </a:p>
          <a:p>
            <a:r>
              <a:rPr lang="en-US" dirty="0" smtClean="0"/>
              <a:t>Install </a:t>
            </a:r>
            <a:r>
              <a:rPr lang="en-US" dirty="0" err="1" smtClean="0"/>
              <a:t>Allied’s</a:t>
            </a:r>
            <a:r>
              <a:rPr lang="en-US" dirty="0" smtClean="0"/>
              <a:t> </a:t>
            </a:r>
            <a:r>
              <a:rPr lang="en-US" dirty="0" err="1" smtClean="0"/>
              <a:t>Hubspot</a:t>
            </a:r>
            <a:r>
              <a:rPr lang="en-US" dirty="0" smtClean="0"/>
              <a:t>-LinkedIn Plugin (release expected mid </a:t>
            </a:r>
            <a:r>
              <a:rPr lang="en-US" dirty="0"/>
              <a:t>N</a:t>
            </a:r>
            <a:r>
              <a:rPr lang="en-US" dirty="0" smtClean="0"/>
              <a:t>ov 2015)</a:t>
            </a:r>
          </a:p>
          <a:p>
            <a:pPr lvl="1"/>
            <a:r>
              <a:rPr lang="en-US" sz="1600" dirty="0" smtClean="0"/>
              <a:t>http://chrome.google.com/webstore/developer/edit/ggmfaagcmmldgjdkadgggpflnnkbphjf</a:t>
            </a:r>
          </a:p>
          <a:p>
            <a:r>
              <a:rPr lang="en-US" dirty="0"/>
              <a:t>Understand the play</a:t>
            </a:r>
          </a:p>
          <a:p>
            <a:r>
              <a:rPr lang="en-US" dirty="0"/>
              <a:t>Understand the target segment and why we are prospecting them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883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Qualifying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2313709"/>
            <a:ext cx="10515600" cy="40295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Size of company – Ideally 1-50</a:t>
            </a:r>
          </a:p>
          <a:p>
            <a:r>
              <a:rPr lang="en-US" dirty="0" smtClean="0"/>
              <a:t>Keywords (Practice Interests and their synonyms)</a:t>
            </a:r>
          </a:p>
          <a:p>
            <a:pPr lvl="1"/>
            <a:r>
              <a:rPr lang="en-US" dirty="0" smtClean="0"/>
              <a:t>Are frequently used</a:t>
            </a:r>
          </a:p>
          <a:p>
            <a:pPr lvl="1"/>
            <a:r>
              <a:rPr lang="en-US" dirty="0" smtClean="0"/>
              <a:t>Are used in RECENT projects</a:t>
            </a:r>
          </a:p>
          <a:p>
            <a:pPr lvl="1"/>
            <a:r>
              <a:rPr lang="en-US" dirty="0" smtClean="0"/>
              <a:t>Listed as a skill</a:t>
            </a:r>
          </a:p>
          <a:p>
            <a:r>
              <a:rPr lang="en-US" dirty="0"/>
              <a:t>Types of </a:t>
            </a:r>
            <a:r>
              <a:rPr lang="en-US" dirty="0" smtClean="0"/>
              <a:t>contacts </a:t>
            </a:r>
            <a:endParaRPr lang="en-US" dirty="0"/>
          </a:p>
          <a:p>
            <a:pPr lvl="1"/>
            <a:r>
              <a:rPr lang="en-US" dirty="0"/>
              <a:t>Decision maker </a:t>
            </a:r>
            <a:r>
              <a:rPr lang="en-US" dirty="0" smtClean="0"/>
              <a:t>(Most important people) – “VP of integration services, Manager BizTalk, Manager..”</a:t>
            </a:r>
            <a:endParaRPr lang="en-US" dirty="0"/>
          </a:p>
          <a:p>
            <a:pPr lvl="1"/>
            <a:r>
              <a:rPr lang="en-US" dirty="0"/>
              <a:t>Gatekeeper (only worth neutralizing) – Architects </a:t>
            </a:r>
          </a:p>
          <a:p>
            <a:pPr lvl="1"/>
            <a:r>
              <a:rPr lang="en-US" dirty="0" smtClean="0"/>
              <a:t>Influencer (also important) – Business Analysts</a:t>
            </a:r>
          </a:p>
          <a:p>
            <a:pPr lvl="2"/>
            <a:r>
              <a:rPr lang="en-US" dirty="0" smtClean="0"/>
              <a:t>Accomplices – e.g. Pakistanis working in the company</a:t>
            </a:r>
            <a:endParaRPr lang="en-US" dirty="0"/>
          </a:p>
          <a:p>
            <a:pPr lvl="1"/>
            <a:r>
              <a:rPr lang="en-US" dirty="0" smtClean="0"/>
              <a:t>Top </a:t>
            </a:r>
            <a:r>
              <a:rPr lang="en-US" dirty="0"/>
              <a:t>down, Bottom Up approach to finding decision </a:t>
            </a:r>
            <a:r>
              <a:rPr lang="en-US" dirty="0" smtClean="0"/>
              <a:t>makers</a:t>
            </a:r>
          </a:p>
          <a:p>
            <a:r>
              <a:rPr lang="en-US" dirty="0" smtClean="0"/>
              <a:t>Not recruiters</a:t>
            </a:r>
          </a:p>
          <a:p>
            <a:r>
              <a:rPr lang="en-US" dirty="0" smtClean="0"/>
              <a:t>Group subscription is a strong indicator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0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 Qualification </a:t>
            </a:r>
            <a:r>
              <a:rPr lang="en-US" dirty="0" smtClean="0"/>
              <a:t>search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Doesn’t let you search for a keyword in CURRENT jobs only.</a:t>
            </a:r>
          </a:p>
          <a:p>
            <a:r>
              <a:rPr lang="en-US" dirty="0" smtClean="0"/>
              <a:t>Company search: </a:t>
            </a:r>
          </a:p>
          <a:p>
            <a:pPr lvl="1"/>
            <a:r>
              <a:rPr lang="en-US" dirty="0" smtClean="0"/>
              <a:t>Filter by keyword (and location if a large number)</a:t>
            </a:r>
          </a:p>
          <a:p>
            <a:r>
              <a:rPr lang="en-US" dirty="0" smtClean="0"/>
              <a:t>People search: </a:t>
            </a:r>
          </a:p>
          <a:p>
            <a:pPr lvl="1"/>
            <a:r>
              <a:rPr lang="en-US" dirty="0" smtClean="0"/>
              <a:t>Filter by company and location</a:t>
            </a:r>
            <a:r>
              <a:rPr lang="en-US" dirty="0"/>
              <a:t> </a:t>
            </a:r>
            <a:r>
              <a:rPr lang="en-US" dirty="0" smtClean="0"/>
              <a:t>(lots of old experiences around keyword will come up)</a:t>
            </a:r>
          </a:p>
          <a:p>
            <a:pPr lvl="1"/>
            <a:r>
              <a:rPr lang="en-US" dirty="0" smtClean="0"/>
              <a:t>Those with keyword in the title and/or current project/experience description </a:t>
            </a:r>
          </a:p>
          <a:p>
            <a:pPr lvl="1"/>
            <a:r>
              <a:rPr lang="en-US" dirty="0" smtClean="0"/>
              <a:t>Those subscribing to relevant groups should be ranked higher</a:t>
            </a:r>
          </a:p>
          <a:p>
            <a:pPr lvl="1"/>
            <a:r>
              <a:rPr lang="en-US" dirty="0" smtClean="0"/>
              <a:t>Rest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297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Qualifying Companies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0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fields you should capture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Mandatory</a:t>
            </a:r>
          </a:p>
          <a:p>
            <a:pPr lvl="1"/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Practice interest</a:t>
            </a:r>
          </a:p>
          <a:p>
            <a:pPr lvl="1"/>
            <a:r>
              <a:rPr lang="en-US" dirty="0" smtClean="0"/>
              <a:t>Source</a:t>
            </a:r>
          </a:p>
          <a:p>
            <a:pPr marL="457200" lvl="2"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LinkedIn Profile</a:t>
            </a:r>
          </a:p>
          <a:p>
            <a:r>
              <a:rPr lang="en-US" dirty="0" smtClean="0"/>
              <a:t>Also (if available)</a:t>
            </a:r>
          </a:p>
          <a:p>
            <a:pPr lvl="1"/>
            <a:r>
              <a:rPr lang="en-US" dirty="0" smtClean="0"/>
              <a:t>Email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Note: this will largely become redundant after the plugin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2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Beware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LinkedIn Limitations</a:t>
            </a:r>
          </a:p>
          <a:p>
            <a:r>
              <a:rPr lang="en-US" dirty="0" smtClean="0"/>
              <a:t>How much time you spend chasing shadows</a:t>
            </a:r>
          </a:p>
          <a:p>
            <a:r>
              <a:rPr lang="en-US" dirty="0" smtClean="0"/>
              <a:t>If you export fields with commas in their data (e.g. “Engineer, At company X”), the CSV export doesn’t always work properly with webcrawler.io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1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 the end your CRM data should be able to answer the following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companies have or work with BizTalk? </a:t>
            </a:r>
          </a:p>
          <a:p>
            <a:r>
              <a:rPr lang="en-US" dirty="0" smtClean="0"/>
              <a:t>What </a:t>
            </a:r>
            <a:r>
              <a:rPr lang="en-US" b="1" dirty="0" smtClean="0"/>
              <a:t>people</a:t>
            </a:r>
            <a:r>
              <a:rPr lang="en-US" dirty="0" smtClean="0"/>
              <a:t> work in BizTalk in a certain geography, type of company, industry etc.</a:t>
            </a:r>
          </a:p>
          <a:p>
            <a:pPr lvl="1"/>
            <a:r>
              <a:rPr lang="en-US" dirty="0" smtClean="0"/>
              <a:t>Ideally, also have some details on what within BizTalk they work in</a:t>
            </a:r>
          </a:p>
          <a:p>
            <a:r>
              <a:rPr lang="en-US" dirty="0" smtClean="0"/>
              <a:t>Who are the people we need to nurture? (Buying stage) </a:t>
            </a:r>
          </a:p>
          <a:p>
            <a:pPr lvl="1"/>
            <a:r>
              <a:rPr lang="en-US" dirty="0" smtClean="0"/>
              <a:t>When was the last time we talked to a certain person (and be able to see the conversation history)</a:t>
            </a:r>
          </a:p>
        </p:txBody>
      </p:sp>
    </p:spTree>
    <p:extLst>
      <p:ext uri="{BB962C8B-B14F-4D97-AF65-F5344CB8AC3E}">
        <p14:creationId xmlns:p14="http://schemas.microsoft.com/office/powerpoint/2010/main" val="381093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times (per 500 contacts)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Coming up with a list of companies</a:t>
            </a:r>
          </a:p>
          <a:p>
            <a:r>
              <a:rPr lang="en-US" dirty="0" smtClean="0"/>
              <a:t>Coming up with a list of email addresses</a:t>
            </a:r>
          </a:p>
          <a:p>
            <a:r>
              <a:rPr lang="en-US" dirty="0" smtClean="0"/>
              <a:t>Contacting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1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Prospecting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Should contain</a:t>
            </a:r>
          </a:p>
          <a:p>
            <a:pPr lvl="1"/>
            <a:r>
              <a:rPr lang="en-US" dirty="0" smtClean="0"/>
              <a:t>What cross-section of dimensions you focused on/tested</a:t>
            </a:r>
          </a:p>
          <a:p>
            <a:pPr lvl="1"/>
            <a:r>
              <a:rPr lang="en-US" dirty="0" smtClean="0"/>
              <a:t>How many contacts/companies you found</a:t>
            </a:r>
          </a:p>
          <a:p>
            <a:pPr lvl="1"/>
            <a:r>
              <a:rPr lang="en-US" dirty="0" smtClean="0"/>
              <a:t>How many emails you sent out</a:t>
            </a:r>
          </a:p>
          <a:p>
            <a:pPr lvl="1"/>
            <a:r>
              <a:rPr lang="en-US" dirty="0" smtClean="0"/>
              <a:t>How many were delivered/opened</a:t>
            </a:r>
          </a:p>
          <a:p>
            <a:pPr lvl="2"/>
            <a:r>
              <a:rPr lang="en-US" dirty="0" smtClean="0"/>
              <a:t>Templates that worked/didn’t work</a:t>
            </a:r>
          </a:p>
          <a:p>
            <a:pPr lvl="1"/>
            <a:r>
              <a:rPr lang="en-US" dirty="0" smtClean="0"/>
              <a:t>How many calls setup?</a:t>
            </a:r>
          </a:p>
          <a:p>
            <a:pPr lvl="1"/>
            <a:r>
              <a:rPr lang="en-US" dirty="0" smtClean="0"/>
              <a:t>Commonalities you found</a:t>
            </a:r>
          </a:p>
          <a:p>
            <a:pPr lvl="2"/>
            <a:r>
              <a:rPr lang="en-US" dirty="0" smtClean="0"/>
              <a:t>Content you think will interest them</a:t>
            </a:r>
          </a:p>
          <a:p>
            <a:pPr lvl="2"/>
            <a:r>
              <a:rPr lang="en-US" dirty="0" smtClean="0"/>
              <a:t>Places they hand out</a:t>
            </a:r>
          </a:p>
          <a:p>
            <a:pPr lvl="2"/>
            <a:r>
              <a:rPr lang="en-US" dirty="0" smtClean="0"/>
              <a:t>Common Keywords etc.</a:t>
            </a:r>
          </a:p>
        </p:txBody>
      </p:sp>
    </p:spTree>
    <p:extLst>
      <p:ext uri="{BB962C8B-B14F-4D97-AF65-F5344CB8AC3E}">
        <p14:creationId xmlns:p14="http://schemas.microsoft.com/office/powerpoint/2010/main" val="346697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Initiating emails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 reports</a:t>
            </a:r>
          </a:p>
          <a:p>
            <a:r>
              <a:rPr lang="en-US" dirty="0" smtClean="0"/>
              <a:t>More information about customer will warm up the conversation??</a:t>
            </a:r>
          </a:p>
          <a:p>
            <a:r>
              <a:rPr lang="en-US" dirty="0" err="1" smtClean="0"/>
              <a:t>Whats</a:t>
            </a:r>
            <a:r>
              <a:rPr lang="en-US" dirty="0" smtClean="0"/>
              <a:t> wrong with this email: </a:t>
            </a:r>
          </a:p>
          <a:p>
            <a:pPr lvl="1"/>
            <a:r>
              <a:rPr lang="en-US" dirty="0" err="1" smtClean="0"/>
              <a:t>Whats</a:t>
            </a:r>
            <a:r>
              <a:rPr lang="en-US" dirty="0" smtClean="0"/>
              <a:t> in common with these?</a:t>
            </a:r>
          </a:p>
          <a:p>
            <a:pPr lvl="1"/>
            <a:r>
              <a:rPr lang="en-US" dirty="0" smtClean="0"/>
              <a:t>They are evolving too…</a:t>
            </a:r>
          </a:p>
          <a:p>
            <a:r>
              <a:rPr lang="en-US" dirty="0" smtClean="0"/>
              <a:t>Build report </a:t>
            </a:r>
            <a:r>
              <a:rPr lang="en-US" sz="1200" dirty="0" smtClean="0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</a:t>
            </a:r>
            <a:r>
              <a:rPr lang="en-US" sz="1200" dirty="0" smtClean="0">
                <a:hlinkClick r:id="rId3"/>
              </a:rPr>
              <a:t>changingminds.org/techniques/conversation/rapport/rapport.htm</a:t>
            </a:r>
            <a:endParaRPr lang="en-US" sz="1200" dirty="0" smtClean="0"/>
          </a:p>
          <a:p>
            <a:r>
              <a:rPr lang="en-US" sz="2400" dirty="0"/>
              <a:t>Don’t </a:t>
            </a:r>
            <a:r>
              <a:rPr lang="en-US" sz="2400" dirty="0" smtClean="0"/>
              <a:t>sell, don’t even sound like you </a:t>
            </a:r>
            <a:r>
              <a:rPr lang="en-US" sz="2400" smtClean="0"/>
              <a:t>are selling</a:t>
            </a:r>
            <a:endParaRPr lang="en-US" sz="2400" dirty="0"/>
          </a:p>
          <a:p>
            <a:endParaRPr lang="en-US" sz="1200" dirty="0" smtClean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477355"/>
              </p:ext>
            </p:extLst>
          </p:nvPr>
        </p:nvGraphicFramePr>
        <p:xfrm>
          <a:off x="5547360" y="338251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47360" y="338251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126150"/>
              </p:ext>
            </p:extLst>
          </p:nvPr>
        </p:nvGraphicFramePr>
        <p:xfrm>
          <a:off x="6461760" y="338251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61760" y="338251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218059"/>
              </p:ext>
            </p:extLst>
          </p:nvPr>
        </p:nvGraphicFramePr>
        <p:xfrm>
          <a:off x="7376160" y="335508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Packager Shell Object" showAsIcon="1" r:id="rId8" imgW="914400" imgH="771480" progId="Package">
                  <p:embed/>
                </p:oleObj>
              </mc:Choice>
              <mc:Fallback>
                <p:oleObj name="Packager Shell Object" showAsIcon="1" r:id="rId8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76160" y="335508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200302"/>
              </p:ext>
            </p:extLst>
          </p:nvPr>
        </p:nvGraphicFramePr>
        <p:xfrm>
          <a:off x="8337804" y="335508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Packager Shell Object" showAsIcon="1" r:id="rId10" imgW="914400" imgH="771480" progId="Package">
                  <p:embed/>
                </p:oleObj>
              </mc:Choice>
              <mc:Fallback>
                <p:oleObj name="Packager Shell Object" showAsIcon="1" r:id="rId10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337804" y="335508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6258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advice on emails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 to them by name</a:t>
            </a:r>
          </a:p>
          <a:p>
            <a:r>
              <a:rPr lang="en-US" dirty="0" smtClean="0"/>
              <a:t>Write no more than a few lines (mobile friendly)</a:t>
            </a:r>
          </a:p>
          <a:p>
            <a:r>
              <a:rPr lang="en-US" dirty="0" smtClean="0"/>
              <a:t>Say something that shows interest in THEM specifically. </a:t>
            </a:r>
          </a:p>
          <a:p>
            <a:pPr lvl="1"/>
            <a:r>
              <a:rPr lang="en-US" dirty="0" smtClean="0"/>
              <a:t>What differentiates your email from a generic spam mail?</a:t>
            </a:r>
          </a:p>
        </p:txBody>
      </p:sp>
    </p:spTree>
    <p:extLst>
      <p:ext uri="{BB962C8B-B14F-4D97-AF65-F5344CB8AC3E}">
        <p14:creationId xmlns:p14="http://schemas.microsoft.com/office/powerpoint/2010/main" val="227692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 Card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581500"/>
            <a:ext cx="9761220" cy="574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7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Yourself considered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Looking to apply for a job, do you have an opening or are interested?</a:t>
            </a:r>
          </a:p>
          <a:p>
            <a:pPr lvl="1"/>
            <a:r>
              <a:rPr lang="en-US" dirty="0"/>
              <a:t>“Do you have BizTalk consultants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I’m doing a survey / research for an article </a:t>
            </a:r>
            <a:r>
              <a:rPr lang="en-US" dirty="0" err="1" smtClean="0"/>
              <a:t>etc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Why do you feel they need your services?</a:t>
            </a:r>
          </a:p>
          <a:p>
            <a:pPr lvl="1"/>
            <a:r>
              <a:rPr lang="en-US" dirty="0" smtClean="0"/>
              <a:t>I noticed that you partner with Microsoft, can we be your white-labelled offshore delivery service partner?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724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Does your company do BizTalk work</a:t>
            </a:r>
            <a:r>
              <a:rPr lang="en-US" dirty="0" smtClean="0"/>
              <a:t>?” </a:t>
            </a:r>
          </a:p>
          <a:p>
            <a:pPr lvl="1"/>
            <a:r>
              <a:rPr lang="en-US" dirty="0" smtClean="0"/>
              <a:t>Sent to </a:t>
            </a:r>
            <a:r>
              <a:rPr lang="en-US" dirty="0" smtClean="0">
                <a:hlinkClick r:id="rId2"/>
              </a:rPr>
              <a:t>Info@company.com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Keep it short</a:t>
            </a:r>
          </a:p>
          <a:p>
            <a:pPr lvl="1"/>
            <a:r>
              <a:rPr lang="en-US" dirty="0" smtClean="0"/>
              <a:t>Leave ambiguous and sound like a client (without actually saying that you are)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88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for your keyword on LinkedIn</a:t>
            </a:r>
          </a:p>
          <a:p>
            <a:pPr lvl="1"/>
            <a:r>
              <a:rPr lang="en-US" dirty="0" smtClean="0"/>
              <a:t>By location</a:t>
            </a:r>
          </a:p>
          <a:p>
            <a:pPr lvl="1"/>
            <a:r>
              <a:rPr lang="en-US" dirty="0" smtClean="0"/>
              <a:t>Compare to other practices</a:t>
            </a:r>
          </a:p>
          <a:p>
            <a:pPr lvl="1"/>
            <a:r>
              <a:rPr lang="en-US" dirty="0" smtClean="0"/>
              <a:t>Check “google trends”</a:t>
            </a:r>
          </a:p>
          <a:p>
            <a:pPr lvl="1"/>
            <a:r>
              <a:rPr lang="en-US" dirty="0" smtClean="0"/>
              <a:t>Look at the practice development template</a:t>
            </a:r>
          </a:p>
          <a:p>
            <a:r>
              <a:rPr lang="en-US" dirty="0" smtClean="0"/>
              <a:t>20% of the companies will have 80% of the work in all geographies</a:t>
            </a:r>
          </a:p>
          <a:p>
            <a:pPr lvl="1"/>
            <a:r>
              <a:rPr lang="en-US" dirty="0" smtClean="0"/>
              <a:t>Unless its yours strategy to target the small players</a:t>
            </a:r>
          </a:p>
          <a:p>
            <a:r>
              <a:rPr lang="en-US" dirty="0" smtClean="0"/>
              <a:t>There is no right approach</a:t>
            </a:r>
          </a:p>
          <a:p>
            <a:pPr lvl="1"/>
            <a:r>
              <a:rPr lang="en-US" dirty="0" smtClean="0"/>
              <a:t>SYSTEMATICALLY testing segments is the only way to go</a:t>
            </a:r>
          </a:p>
          <a:p>
            <a:pPr lvl="1"/>
            <a:r>
              <a:rPr lang="en-US" dirty="0" smtClean="0"/>
              <a:t>There are no easy ways to do it – its all hard work</a:t>
            </a:r>
          </a:p>
        </p:txBody>
      </p:sp>
    </p:spTree>
    <p:extLst>
      <p:ext uri="{BB962C8B-B14F-4D97-AF65-F5344CB8AC3E}">
        <p14:creationId xmlns:p14="http://schemas.microsoft.com/office/powerpoint/2010/main" val="2299739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 to try (in this order)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Job Digest – lowest hanging fruit</a:t>
            </a:r>
          </a:p>
          <a:p>
            <a:pPr lvl="1"/>
            <a:r>
              <a:rPr lang="en-US" dirty="0" smtClean="0"/>
              <a:t>Currently open job posts</a:t>
            </a:r>
          </a:p>
          <a:p>
            <a:pPr lvl="1"/>
            <a:r>
              <a:rPr lang="en-US" dirty="0" smtClean="0"/>
              <a:t>Past Job posts (last 6mo)</a:t>
            </a:r>
          </a:p>
          <a:p>
            <a:pPr lvl="1"/>
            <a:r>
              <a:rPr lang="en-US" dirty="0" smtClean="0"/>
              <a:t>Opportunistic</a:t>
            </a:r>
          </a:p>
          <a:p>
            <a:r>
              <a:rPr lang="en-US" dirty="0" smtClean="0"/>
              <a:t>Segment Analysis (Systematic)</a:t>
            </a:r>
          </a:p>
          <a:p>
            <a:pPr lvl="1"/>
            <a:r>
              <a:rPr lang="en-US" dirty="0" smtClean="0"/>
              <a:t>Consulting firms with lots of activity in your area</a:t>
            </a:r>
          </a:p>
          <a:p>
            <a:pPr lvl="2"/>
            <a:r>
              <a:rPr lang="en-US" dirty="0" smtClean="0"/>
              <a:t>Self description on LI or website or MS partner directory in a </a:t>
            </a:r>
            <a:r>
              <a:rPr lang="en-US" smtClean="0"/>
              <a:t>certain practice</a:t>
            </a:r>
            <a:endParaRPr lang="en-US" dirty="0" smtClean="0"/>
          </a:p>
          <a:p>
            <a:pPr lvl="1"/>
            <a:r>
              <a:rPr lang="en-US" dirty="0" smtClean="0"/>
              <a:t>Companies with less/occasional work (with less competition)</a:t>
            </a:r>
          </a:p>
          <a:p>
            <a:pPr lvl="2"/>
            <a:r>
              <a:rPr lang="en-US" dirty="0" smtClean="0"/>
              <a:t>This can still be very lucrative</a:t>
            </a:r>
          </a:p>
          <a:p>
            <a:pPr lvl="1"/>
            <a:r>
              <a:rPr lang="en-US" dirty="0" smtClean="0"/>
              <a:t>Give finding contacts of high relevance companies a second try</a:t>
            </a:r>
          </a:p>
          <a:p>
            <a:r>
              <a:rPr lang="en-US" dirty="0" smtClean="0"/>
              <a:t>Work on your influencers</a:t>
            </a:r>
          </a:p>
          <a:p>
            <a:r>
              <a:rPr lang="en-US" dirty="0" smtClean="0"/>
              <a:t>Recruiters?</a:t>
            </a:r>
          </a:p>
        </p:txBody>
      </p:sp>
    </p:spTree>
    <p:extLst>
      <p:ext uri="{BB962C8B-B14F-4D97-AF65-F5344CB8AC3E}">
        <p14:creationId xmlns:p14="http://schemas.microsoft.com/office/powerpoint/2010/main" val="963443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emotion.inrialpes.fr/people/synnaeve/phdthesis/images/SC_game/SC_scout_oppon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0" y="0"/>
            <a:ext cx="9372600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1124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 on the Job digest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 time</a:t>
            </a:r>
          </a:p>
          <a:p>
            <a:r>
              <a:rPr lang="en-US" dirty="0" smtClean="0"/>
              <a:t>Right Place</a:t>
            </a:r>
          </a:p>
          <a:p>
            <a:r>
              <a:rPr lang="en-US" dirty="0" smtClean="0"/>
              <a:t>Finding the right person (see prospecting 101)</a:t>
            </a:r>
          </a:p>
          <a:p>
            <a:r>
              <a:rPr lang="en-US" dirty="0" smtClean="0"/>
              <a:t>Usually want to hire permanent (not subcontract)</a:t>
            </a:r>
          </a:p>
          <a:p>
            <a:r>
              <a:rPr lang="en-US" dirty="0" smtClean="0"/>
              <a:t>Usually want someone onsite, on premises</a:t>
            </a:r>
          </a:p>
        </p:txBody>
      </p:sp>
    </p:spTree>
    <p:extLst>
      <p:ext uri="{BB962C8B-B14F-4D97-AF65-F5344CB8AC3E}">
        <p14:creationId xmlns:p14="http://schemas.microsoft.com/office/powerpoint/2010/main" val="1709256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 on picking segments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Classical Dimensions: Location, Industry, Company Size</a:t>
            </a:r>
          </a:p>
          <a:p>
            <a:r>
              <a:rPr lang="en-US" dirty="0" smtClean="0"/>
              <a:t>Minor: Ethnicity, Age, Interests, &lt;add yours&gt;</a:t>
            </a:r>
          </a:p>
          <a:p>
            <a:r>
              <a:rPr lang="en-US" dirty="0" smtClean="0"/>
              <a:t>I go by</a:t>
            </a:r>
          </a:p>
          <a:p>
            <a:pPr lvl="1"/>
            <a:r>
              <a:rPr lang="en-US" dirty="0" smtClean="0"/>
              <a:t>Location – pick a country/state with a high growth rate</a:t>
            </a:r>
          </a:p>
          <a:p>
            <a:pPr lvl="1"/>
            <a:r>
              <a:rPr lang="en-US" dirty="0" smtClean="0"/>
              <a:t>Find consulting firms (these are generally clusters of this work)</a:t>
            </a:r>
          </a:p>
          <a:p>
            <a:pPr lvl="1"/>
            <a:r>
              <a:rPr lang="en-US" dirty="0" smtClean="0"/>
              <a:t>Find customers (via LinkedIn)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867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Crash course in sales prospecting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pages.yesware.com/sales-prospecting.html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www.tropical.io/blog/7-tips-for-stellar-sales-prospecting-emails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https://www.aa-isp.org/inside-sales-resources.php?type=3</a:t>
            </a:r>
            <a:endParaRPr lang="en-US" dirty="0"/>
          </a:p>
          <a:p>
            <a:r>
              <a:rPr lang="en-US" dirty="0">
                <a:hlinkClick r:id="rId5"/>
              </a:rPr>
              <a:t>http://www.kenkrogue.com/inside-sales-training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www.insidesales.com/webinar/31-inside-sales-must-haves-confirmation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Find Anyone’s phone number</a:t>
            </a:r>
            <a:endParaRPr lang="en-US" dirty="0" smtClean="0"/>
          </a:p>
          <a:p>
            <a:r>
              <a:rPr lang="en-US" dirty="0">
                <a:hlinkClick r:id="rId8"/>
              </a:rPr>
              <a:t>http://www.kenkrogue.com/best-practices/inside-sales-best-practices-gathering-direct-dial-phone-numbers</a:t>
            </a:r>
            <a:r>
              <a:rPr lang="en-US" dirty="0" smtClean="0">
                <a:hlinkClick r:id="rId8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094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</a:t>
            </a:r>
            <a:r>
              <a:rPr lang="en-US" baseline="0" dirty="0" smtClean="0"/>
              <a:t> Card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0" y="1582248"/>
            <a:ext cx="11209020" cy="660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8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458" y="167311"/>
            <a:ext cx="11360232" cy="669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6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 of the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7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purpose of prospecting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Validating a segment</a:t>
            </a:r>
          </a:p>
          <a:p>
            <a:r>
              <a:rPr lang="en-US" dirty="0" smtClean="0"/>
              <a:t>Validating/Refining Pitch</a:t>
            </a:r>
          </a:p>
        </p:txBody>
      </p:sp>
    </p:spTree>
    <p:extLst>
      <p:ext uri="{BB962C8B-B14F-4D97-AF65-F5344CB8AC3E}">
        <p14:creationId xmlns:p14="http://schemas.microsoft.com/office/powerpoint/2010/main" val="101685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types of companies </a:t>
            </a:r>
            <a:br>
              <a:rPr lang="en-US" dirty="0" smtClean="0"/>
            </a:br>
            <a:r>
              <a:rPr lang="en-US" sz="4400" dirty="0" smtClean="0"/>
              <a:t>(for our purposes)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 clients (do something else but use BizTalk to make their business better)</a:t>
            </a:r>
          </a:p>
          <a:p>
            <a:pPr lvl="1"/>
            <a:r>
              <a:rPr lang="en-US" dirty="0" smtClean="0"/>
              <a:t>Enterprise</a:t>
            </a:r>
          </a:p>
          <a:p>
            <a:pPr lvl="1"/>
            <a:r>
              <a:rPr lang="en-US" dirty="0" smtClean="0"/>
              <a:t>Software Product firms</a:t>
            </a:r>
            <a:endParaRPr lang="en-US" dirty="0"/>
          </a:p>
          <a:p>
            <a:pPr lvl="1"/>
            <a:r>
              <a:rPr lang="en-US" dirty="0" smtClean="0"/>
              <a:t>Startups</a:t>
            </a:r>
          </a:p>
          <a:p>
            <a:r>
              <a:rPr lang="en-US" dirty="0" smtClean="0"/>
              <a:t>Consulting firms (sell services around BizTalk)</a:t>
            </a:r>
          </a:p>
          <a:p>
            <a:pPr lvl="1"/>
            <a:r>
              <a:rPr lang="en-US" dirty="0" smtClean="0"/>
              <a:t>Development or System Integrators (SIs) – Plan, Architect, Built and maintain on top of the product</a:t>
            </a:r>
          </a:p>
          <a:p>
            <a:pPr lvl="1"/>
            <a:r>
              <a:rPr lang="en-US" dirty="0" err="1" smtClean="0"/>
              <a:t>Misc</a:t>
            </a:r>
            <a:endParaRPr lang="en-US" dirty="0" smtClean="0"/>
          </a:p>
          <a:p>
            <a:pPr lvl="2"/>
            <a:r>
              <a:rPr lang="en-US" dirty="0" smtClean="0"/>
              <a:t>License resellers</a:t>
            </a:r>
          </a:p>
          <a:p>
            <a:pPr lvl="2"/>
            <a:r>
              <a:rPr lang="en-US" dirty="0"/>
              <a:t>Sysadmin (setup, install and maintain </a:t>
            </a:r>
            <a:r>
              <a:rPr lang="en-US" dirty="0" smtClean="0"/>
              <a:t>networks) – dying because of cloud</a:t>
            </a:r>
          </a:p>
          <a:p>
            <a:pPr lvl="2"/>
            <a:r>
              <a:rPr lang="en-US" dirty="0" smtClean="0"/>
              <a:t>Trainers</a:t>
            </a:r>
          </a:p>
          <a:p>
            <a:r>
              <a:rPr lang="en-US" dirty="0" smtClean="0"/>
              <a:t>Recruiters</a:t>
            </a:r>
          </a:p>
        </p:txBody>
      </p:sp>
    </p:spTree>
    <p:extLst>
      <p:ext uri="{BB962C8B-B14F-4D97-AF65-F5344CB8AC3E}">
        <p14:creationId xmlns:p14="http://schemas.microsoft.com/office/powerpoint/2010/main" val="35017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Segments (formally called campaigns)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93976"/>
            <a:ext cx="10058400" cy="4050792"/>
          </a:xfrm>
        </p:spPr>
        <p:txBody>
          <a:bodyPr>
            <a:normAutofit/>
          </a:bodyPr>
          <a:lstStyle/>
          <a:p>
            <a:r>
              <a:rPr lang="en-US" dirty="0" smtClean="0"/>
              <a:t>Dimensions</a:t>
            </a:r>
          </a:p>
          <a:p>
            <a:pPr lvl="1"/>
            <a:r>
              <a:rPr lang="en-US" dirty="0" smtClean="0"/>
              <a:t>Practice Interest</a:t>
            </a:r>
          </a:p>
          <a:p>
            <a:pPr lvl="1"/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Industry</a:t>
            </a:r>
          </a:p>
          <a:p>
            <a:pPr lvl="1"/>
            <a:r>
              <a:rPr lang="en-US" dirty="0" smtClean="0"/>
              <a:t>Buying Stage</a:t>
            </a:r>
          </a:p>
          <a:p>
            <a:pPr lvl="1"/>
            <a:r>
              <a:rPr lang="en-US" dirty="0" smtClean="0"/>
              <a:t>Company type (end client vs. consulting firm)</a:t>
            </a:r>
          </a:p>
          <a:p>
            <a:r>
              <a:rPr lang="en-US" dirty="0" smtClean="0"/>
              <a:t>Clusters</a:t>
            </a:r>
          </a:p>
          <a:p>
            <a:pPr lvl="1"/>
            <a:r>
              <a:rPr lang="en-US" dirty="0" smtClean="0"/>
              <a:t>Consulting firms</a:t>
            </a:r>
          </a:p>
          <a:p>
            <a:pPr lvl="1"/>
            <a:r>
              <a:rPr lang="en-US" dirty="0" smtClean="0"/>
              <a:t>End Clients</a:t>
            </a:r>
          </a:p>
          <a:p>
            <a:pPr lvl="1"/>
            <a:r>
              <a:rPr lang="en-US" dirty="0" smtClean="0"/>
              <a:t>Recruiters, Evangelists, License Re-sellers, Management Consulting firms </a:t>
            </a:r>
            <a:r>
              <a:rPr lang="en-US" dirty="0" err="1" smtClean="0"/>
              <a:t>etc</a:t>
            </a:r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1136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5724</TotalTime>
  <Words>1735</Words>
  <Application>Microsoft Office PowerPoint</Application>
  <PresentationFormat>Widescreen</PresentationFormat>
  <Paragraphs>275</Paragraphs>
  <Slides>37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Calibri</vt:lpstr>
      <vt:lpstr>Rockwell</vt:lpstr>
      <vt:lpstr>Rockwell Condensed</vt:lpstr>
      <vt:lpstr>Wingdings</vt:lpstr>
      <vt:lpstr>Wood Type</vt:lpstr>
      <vt:lpstr>Packager Shell Object</vt:lpstr>
      <vt:lpstr>Prospecting 101</vt:lpstr>
      <vt:lpstr>Before you begin </vt:lpstr>
      <vt:lpstr>Contacts Card</vt:lpstr>
      <vt:lpstr>Company Card</vt:lpstr>
      <vt:lpstr>Deal Card</vt:lpstr>
      <vt:lpstr>Explanation of the fields</vt:lpstr>
      <vt:lpstr>What is the purpose of prospecting</vt:lpstr>
      <vt:lpstr>Major types of companies  (for our purposes)</vt:lpstr>
      <vt:lpstr>Segments (formally called campaigns)</vt:lpstr>
      <vt:lpstr>Prospecting lifecycle</vt:lpstr>
      <vt:lpstr>Allied Lifecycle stage</vt:lpstr>
      <vt:lpstr>PowerPoint Presentation</vt:lpstr>
      <vt:lpstr>How to find companies that do xxx</vt:lpstr>
      <vt:lpstr>Beware of</vt:lpstr>
      <vt:lpstr>Qualifying Companies</vt:lpstr>
      <vt:lpstr>Finding Contacts</vt:lpstr>
      <vt:lpstr>Qualifying contacts?</vt:lpstr>
      <vt:lpstr>Qualifying contacts 2-  Indicators of high contact relevance</vt:lpstr>
      <vt:lpstr>Tools</vt:lpstr>
      <vt:lpstr>Qualifying Contacts</vt:lpstr>
      <vt:lpstr>LI Qualification search tips</vt:lpstr>
      <vt:lpstr>Qualifying Companies</vt:lpstr>
      <vt:lpstr>Minimum fields you should capture</vt:lpstr>
      <vt:lpstr>Beware of</vt:lpstr>
      <vt:lpstr>At the end your CRM data should be able to answer the following queries</vt:lpstr>
      <vt:lpstr>Typical times (per 500 contacts)</vt:lpstr>
      <vt:lpstr>Segment Prospecting report</vt:lpstr>
      <vt:lpstr>Initiating emails</vt:lpstr>
      <vt:lpstr>General advice on emails</vt:lpstr>
      <vt:lpstr>Get Yourself considered</vt:lpstr>
      <vt:lpstr>Validate</vt:lpstr>
      <vt:lpstr>Right place</vt:lpstr>
      <vt:lpstr>Thing to try (in this order)</vt:lpstr>
      <vt:lpstr>PowerPoint Presentation</vt:lpstr>
      <vt:lpstr>Thoughts on the Job digest</vt:lpstr>
      <vt:lpstr>Thoughts on picking segments</vt:lpstr>
      <vt:lpstr>Other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Prospecting 101</dc:title>
  <dc:creator>Muhammad Omer</dc:creator>
  <cp:lastModifiedBy>Salman</cp:lastModifiedBy>
  <cp:revision>133</cp:revision>
  <dcterms:created xsi:type="dcterms:W3CDTF">2015-11-04T05:08:35Z</dcterms:created>
  <dcterms:modified xsi:type="dcterms:W3CDTF">2017-06-01T05:53:38Z</dcterms:modified>
</cp:coreProperties>
</file>